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57" r:id="rId5"/>
    <p:sldId id="258" r:id="rId6"/>
    <p:sldId id="259" r:id="rId7"/>
    <p:sldId id="260" r:id="rId8"/>
    <p:sldId id="261" r:id="rId9"/>
    <p:sldId id="263" r:id="rId10"/>
    <p:sldId id="264" r:id="rId11"/>
    <p:sldId id="265" r:id="rId12"/>
    <p:sldId id="262"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Dünya’da ve Türkiye’de gelir yoksulluğu</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Gelir dağılımı bozukluğunun yoksullukla doğrudan etkilediğine örnek olarak, Güney Kore ve Doğu-Güneydoğu Asya ülkelerinde gerçekleştirilen hızlı büyümenin yoksulluğu azaltmada etkili olduğu, ancak Latin Amerika ülkelerinde meydana gelen büyümenin bu konuda benzer bir etki göstermediği, bunun sebebinin ise birinci grup ülkelerin ikincilerin aksine daha eşitlikçi bir gelir dağılımına sahip olması gösterilmektedir. Özellikle Türkiye’de gelir dağılımındaki eşitsizlik, ülkenin 1980’li yıllardan bugüne değin geçmiş döneminden devralınan gelir eşitsizliği ile kendisini göstermektedir.</a:t>
            </a:r>
          </a:p>
          <a:p>
            <a:endParaRPr lang="tr-TR" dirty="0"/>
          </a:p>
        </p:txBody>
      </p:sp>
    </p:spTree>
    <p:extLst>
      <p:ext uri="{BB962C8B-B14F-4D97-AF65-F5344CB8AC3E}">
        <p14:creationId xmlns:p14="http://schemas.microsoft.com/office/powerpoint/2010/main" val="3156568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Toplumsal düzeyde; kaynakların, hizmetlerin ve gücün dağılımındaki eşitsizlikler yoksulluğa neden olmaktadır. Bu eşitsizlikler toprak, sermaye, alt yapı, piyasalar, kredi, eğitim, bilgi ve danışmanlık gibi kurumsallaşmış hizmetleri de içerebilir. Aynı şey sosyal hizmetlerin sağlanmasında da geçerlidir. Bunlar arasında eğitim, sağlık, temiz su ve çevrede bulunmaktadır. </a:t>
            </a:r>
            <a:endParaRPr lang="tr-TR" dirty="0"/>
          </a:p>
        </p:txBody>
      </p:sp>
    </p:spTree>
    <p:extLst>
      <p:ext uri="{BB962C8B-B14F-4D97-AF65-F5344CB8AC3E}">
        <p14:creationId xmlns:p14="http://schemas.microsoft.com/office/powerpoint/2010/main" val="1188407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335647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Yoksulluğun gelir eşitsizliğinin bir sonucu olduğu bilinmektedir. Ulusal ve uluslararası ölçekte gelirin eşitsiz dağılımı sonucu dünyada yaratılan katma değerin büyük bir bölümünün az sayıda insana gitmesi,  bu katma değerden, çok düşük pay alan insanların yoksul olmasını kaçınılmaz hale getirmektedir. Gerçekte günümüzde bolluk, gelişme ve özgürlük anlayışını içeren refah, aşırı yoksulluk ve yoksulluğun beraberinde getirdiği yoksunluk olguları ile bir arada yaşanmaktadır. </a:t>
            </a:r>
            <a:endParaRPr lang="tr-TR" sz="2800" dirty="0"/>
          </a:p>
        </p:txBody>
      </p:sp>
    </p:spTree>
    <p:extLst>
      <p:ext uri="{BB962C8B-B14F-4D97-AF65-F5344CB8AC3E}">
        <p14:creationId xmlns:p14="http://schemas.microsoft.com/office/powerpoint/2010/main" val="575004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Birleşmiş Milletler Ulusal Güvenlik Stratejisi Bildirgesi’nde ‘bazılarının konfor ve bolluk içinde yaşadıkları, insanların yarısının ise günde 2 dolardan daha az gelir ile yaşamlarını sürdürdükleri bir dünya ne adildir ne de dengelidir. Dünya’daki tüm yoksulları gelişme ve fırsatlardan yararlandırmak ahlaki bir sorumluluktur’ açıklaması yapılarak, yoksulluğun önlenmesine ve refahın herkese ulaştırılması gereken bir hak olduğuna dikkat çekilmektedir</a:t>
            </a:r>
            <a:r>
              <a:rPr lang="tr-TR" sz="2800" dirty="0" smtClean="0"/>
              <a:t>.</a:t>
            </a:r>
            <a:endParaRPr lang="tr-TR" sz="2800" dirty="0"/>
          </a:p>
        </p:txBody>
      </p:sp>
    </p:spTree>
    <p:extLst>
      <p:ext uri="{BB962C8B-B14F-4D97-AF65-F5344CB8AC3E}">
        <p14:creationId xmlns:p14="http://schemas.microsoft.com/office/powerpoint/2010/main" val="2694663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88840"/>
            <a:ext cx="8229600" cy="4168120"/>
          </a:xfrm>
        </p:spPr>
        <p:txBody>
          <a:bodyPr>
            <a:normAutofit/>
          </a:bodyPr>
          <a:lstStyle/>
          <a:p>
            <a:pPr algn="just"/>
            <a:r>
              <a:rPr lang="tr-TR" dirty="0"/>
              <a:t>Bir toplumu anlatan en önemli göstergelerin başında ülkedeki gelir dağılımı tablosu gelmektedir. Yaratılan değerlerin nasıl paylaşılacağı konusu, toplumdaki eşitlik, sosyal adalet, özgürlük dağılımı ile ilişkilidir (Soyak, 2004).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Gelir dağılımının eşit olmadığı ülkelerde genellikle anti demokratik, otoriter ve baskıcı nitelikte yönetim biçimlerinin etkili olduğu açıklanmaktadır. Buna karşın sosyal refaha ve sosyal adalete önem veren yönetim süreçlerinde gelirin daha adil bir şekilde dağıldığı, eşitsizlik yelpazesinin daha dar olduğu görülmektedir. Son yıllarda dünyadaki adaletsiz gelir dağılımı, kişi başına düşen milli gelirin azalması, arka arkaya yaşanan ekonomik krizler, yürütülen sosyal ve ekonomik politikaların başarısızlığı hem dünyada hem de Türkiye’de yoksulluğu öncelikli konular arasına taşımıştır (Buğra vd., 2003).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Türkiye’de ise </a:t>
            </a:r>
            <a:r>
              <a:rPr lang="tr-TR" dirty="0" err="1"/>
              <a:t>TÜİK’in</a:t>
            </a:r>
            <a:r>
              <a:rPr lang="tr-TR" dirty="0"/>
              <a:t> 2009 yoksulluk araştırması sonuçlarına göre yoksulluk oranı %18.08 olarak belirlenmiştir. Türkiye’de 2009 yılında bireylerin yaklaşık %0.48’i yani 339 bin kişi yalnızca gıda harcamalarını içeren açlık sınırını, %18.08’i yani 12 milyon 751 bin kişi ise gıda ve gıda dışı harcamalarını içeren yoksulluk sınırının altında yaşamaktadırlar.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Kişi başına günlük 2.15 dolar olarak tanımlanan yoksulluk sınırı altında bulunan birey oranı %0.22, yoksulluk sınırı 4.3 olarak kabul edildiğinde ise yoksul olan birey oranı ise %4.35 olarak tahmin edilmiştir. Kırsal alanda yaşayanlarda 2008 yılında %34.62 olan yoksulluk oranı 2009 yılında %38.69’a yükselirken; kentsel alanlarda yaşayanların yoksulluk oranı %9.38’den  %8.86’ya düşmüştür. Yoksulluk sınırını belirleyen yöntemlere göre 2002 ve 2008 tarihleri arasında Türkiye’de bireylerin yoksulluk oranları Tablo1’de gösterilmiştir (TÜİK, 2011).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TÜİK 2002’den itibaren düzenli olarak her yıl yaptığı yoksulluk çalışmalarında değişik yoksulluk sınırı tanımlarına, ikamet edilen yerleşim biriminin kır ya da kent olmasına, </a:t>
            </a:r>
            <a:r>
              <a:rPr lang="tr-TR" dirty="0" err="1"/>
              <a:t>hanehalkı</a:t>
            </a:r>
            <a:r>
              <a:rPr lang="tr-TR" dirty="0"/>
              <a:t> fertlerinin işteki durumlarına, iktisadi faaliyet kollarına, </a:t>
            </a:r>
            <a:r>
              <a:rPr lang="tr-TR" dirty="0" err="1"/>
              <a:t>hanehalkı</a:t>
            </a:r>
            <a:r>
              <a:rPr lang="tr-TR" dirty="0"/>
              <a:t> büyüklüğüne ve </a:t>
            </a:r>
            <a:r>
              <a:rPr lang="tr-TR" dirty="0" err="1"/>
              <a:t>hanehalkı</a:t>
            </a:r>
            <a:r>
              <a:rPr lang="tr-TR" dirty="0"/>
              <a:t> fertlerinin eğitim durumlarına göre yoksulluk oranlarını hesaplamaktadır. bin kişi temel gıda ihtiyaçlarını karşılamaktan yoksun olarak açlık sınırının altında; 13 milyon 108 bin kişi ise gıda ve gıda dışı harcamaları içeren yoksulluk sınırının altında yaşamaktadır. Yaklaşık 10 milyon 185 bin 555 kişi ise göreli yoksulluk sınırının altında harcama imkânına sahiptir (</a:t>
            </a:r>
            <a:r>
              <a:rPr lang="tr-TR" dirty="0" smtClean="0"/>
              <a:t>TÜİK, 2002).</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sz="2800" dirty="0"/>
              <a:t>A</a:t>
            </a:r>
            <a:r>
              <a:rPr lang="tr-TR" sz="2800" dirty="0" smtClean="0"/>
              <a:t>ynı </a:t>
            </a:r>
            <a:r>
              <a:rPr lang="tr-TR" sz="2800" dirty="0"/>
              <a:t>bölge ve toplumlarda yaşayan insanlar arasında mevcut olan gelir dağılımındaki eşitsizlikler o toplumda yoksulluk kavramının ön plana çıkmasında en büyük nedendir.</a:t>
            </a:r>
          </a:p>
          <a:p>
            <a:pPr algn="just"/>
            <a:r>
              <a:rPr lang="tr-TR" sz="2800" dirty="0"/>
              <a:t>Gelir eşitsizliği büyüdükçe yoksullukla mücadelede sonuç almak da zorlaşmaktadır. Yoksullukla mücadelede kamu yöneticileri, gelir dağılımı dengesizliğinin sonucu olarak, zengin-yoksul arasındaki uçurumun derinleşmesi gerçeği karşısında, yoksulluğu bertaraf edecek çabalar almak yerine, yoksulların sorunlarıyla ilgilenmeye odaklanmışlardır.</a:t>
            </a:r>
          </a:p>
          <a:p>
            <a:endParaRPr lang="tr-TR" dirty="0"/>
          </a:p>
        </p:txBody>
      </p:sp>
    </p:spTree>
    <p:extLst>
      <p:ext uri="{BB962C8B-B14F-4D97-AF65-F5344CB8AC3E}">
        <p14:creationId xmlns:p14="http://schemas.microsoft.com/office/powerpoint/2010/main" val="4571808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12</TotalTime>
  <Words>774</Words>
  <Application>Microsoft Office PowerPoint</Application>
  <PresentationFormat>Ekran Gösterisi (4:3)</PresentationFormat>
  <Paragraphs>22</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2020-05-02T11:06:03Z</dcterms:modified>
</cp:coreProperties>
</file>