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5"/>
  </p:notesMasterIdLst>
  <p:sldIdLst>
    <p:sldId id="1092" r:id="rId4"/>
    <p:sldId id="1083" r:id="rId5"/>
    <p:sldId id="1093" r:id="rId6"/>
    <p:sldId id="1098" r:id="rId7"/>
    <p:sldId id="1099" r:id="rId8"/>
    <p:sldId id="1100" r:id="rId9"/>
    <p:sldId id="1101" r:id="rId10"/>
    <p:sldId id="1102" r:id="rId11"/>
    <p:sldId id="1103" r:id="rId12"/>
    <p:sldId id="1104" r:id="rId13"/>
    <p:sldId id="1091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1471" autoAdjust="0"/>
  </p:normalViewPr>
  <p:slideViewPr>
    <p:cSldViewPr snapToGrid="0">
      <p:cViewPr varScale="1">
        <p:scale>
          <a:sx n="37" d="100"/>
          <a:sy n="37" d="100"/>
        </p:scale>
        <p:origin x="608" y="4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51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  <p:sldLayoutId id="2147483698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Ölçme </a:t>
            </a:r>
            <a:r>
              <a:rPr lang="tr-TR" sz="3200" b="1" smtClean="0">
                <a:latin typeface="Arial" panose="020B0604020202020204" pitchFamily="34" charset="0"/>
                <a:cs typeface="Arial" panose="020B0604020202020204" pitchFamily="34" charset="0"/>
              </a:rPr>
              <a:t>Bilgisi </a:t>
            </a:r>
            <a:r>
              <a:rPr lang="tr-TR" sz="32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(3-0)3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Türkay</a:t>
            </a:r>
            <a:r>
              <a:rPr lang="en-US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TÜDEŞ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41402" y="205350"/>
            <a:ext cx="635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Poligon </a:t>
            </a:r>
            <a:r>
              <a:rPr lang="tr-TR" sz="2400" b="1" dirty="0">
                <a:solidFill>
                  <a:srgbClr val="002060"/>
                </a:solidFill>
              </a:rPr>
              <a:t>Noktası, İstikşaf, Poligon Tesisi, </a:t>
            </a:r>
            <a:r>
              <a:rPr lang="tr-TR" sz="2400" b="1" dirty="0" err="1">
                <a:solidFill>
                  <a:srgbClr val="002060"/>
                </a:solidFill>
              </a:rPr>
              <a:t>Röperi</a:t>
            </a:r>
            <a:r>
              <a:rPr lang="tr-TR" sz="2400" b="1" dirty="0">
                <a:solidFill>
                  <a:srgbClr val="002060"/>
                </a:solidFill>
              </a:rPr>
              <a:t>, Açı Ve Kenar Ölçüsü, Uygulama Ve Hesabı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633662"/>
            <a:ext cx="59817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3293" y="1113854"/>
            <a:ext cx="801245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sz="1500" b="1" dirty="0"/>
              <a:t>Kaynaklar</a:t>
            </a:r>
            <a:endParaRPr lang="tr-TR" sz="1350" dirty="0"/>
          </a:p>
        </p:txBody>
      </p:sp>
      <p:sp>
        <p:nvSpPr>
          <p:cNvPr id="6" name="Dikdörtgen 5"/>
          <p:cNvSpPr/>
          <p:nvPr/>
        </p:nvSpPr>
        <p:spPr>
          <a:xfrm>
            <a:off x="782858" y="1465949"/>
            <a:ext cx="7557470" cy="331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Ölçme Bilgisi Pratik Jeodezi, Prof. Dr. Erdoğan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Özbenli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Prof. Dr. Türkay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Tüdeş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Trabzon, 2001.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Ölçme Bilgisi, Doç. Dr. İbrahim Koç, İstanbul, 1998.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İmar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Uygulamaları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Kentsel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Düzenlemesi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Prof. Dr. Türkay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Tüdeş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Ankara, 2019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/>
              <a:t>Bayrak, T., 2011. </a:t>
            </a:r>
            <a:r>
              <a:rPr lang="tr-TR"/>
              <a:t>Ölçme Bilgisi Ders Notları, Gümüşhane Üniversitesi.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866572" y="2492990"/>
            <a:ext cx="74737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/>
              <a:t>9</a:t>
            </a:r>
            <a:r>
              <a:rPr lang="tr-TR" sz="2400" b="1" dirty="0" smtClean="0"/>
              <a:t>. Hafta</a:t>
            </a:r>
            <a:endParaRPr lang="tr-TR" sz="24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/>
              <a:t>Poligon </a:t>
            </a:r>
            <a:r>
              <a:rPr lang="tr-TR" sz="2400" b="1" dirty="0" smtClean="0"/>
              <a:t>Noktası, İstikşaf, Poligon Tesisi, </a:t>
            </a:r>
            <a:r>
              <a:rPr lang="tr-TR" sz="2400" b="1" dirty="0" err="1" smtClean="0"/>
              <a:t>Röperi</a:t>
            </a:r>
            <a:r>
              <a:rPr lang="tr-TR" sz="2400" b="1" dirty="0" smtClean="0"/>
              <a:t>, Açı Ve Kenar Ölçüsü, Uygulama Ve Hesabı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41402" y="205350"/>
            <a:ext cx="635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Poligon </a:t>
            </a:r>
            <a:r>
              <a:rPr lang="tr-TR" sz="2400" b="1" dirty="0">
                <a:solidFill>
                  <a:srgbClr val="002060"/>
                </a:solidFill>
              </a:rPr>
              <a:t>Noktası, İstikşaf, Poligon Tesisi, </a:t>
            </a:r>
            <a:r>
              <a:rPr lang="tr-TR" sz="2400" b="1" dirty="0" err="1">
                <a:solidFill>
                  <a:srgbClr val="002060"/>
                </a:solidFill>
              </a:rPr>
              <a:t>Röperi</a:t>
            </a:r>
            <a:r>
              <a:rPr lang="tr-TR" sz="2400" b="1" dirty="0">
                <a:solidFill>
                  <a:srgbClr val="002060"/>
                </a:solidFill>
              </a:rPr>
              <a:t>, Açı Ve Kenar Ölçüsü, Uygulama Ve Hesabı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82857" y="1703101"/>
            <a:ext cx="75574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dirty="0"/>
              <a:t>İstikşaf: Alımı yapılacak alan ve detaylar için yeterli sayıda poligonların arazide belirlenmesidir. Büroda yapılacak bir ön </a:t>
            </a:r>
            <a:r>
              <a:rPr lang="tr-TR" dirty="0" smtClean="0"/>
              <a:t>çalışma </a:t>
            </a:r>
            <a:r>
              <a:rPr lang="tr-TR" dirty="0"/>
              <a:t>ile mevcut harita bir yardımıyla poligon noktaları belirlenir. Arazide en uygun </a:t>
            </a:r>
            <a:r>
              <a:rPr lang="tr-TR" dirty="0" smtClean="0"/>
              <a:t>görüşü </a:t>
            </a:r>
            <a:r>
              <a:rPr lang="tr-TR" dirty="0"/>
              <a:t>sağlayan noktalar </a:t>
            </a:r>
            <a:r>
              <a:rPr lang="tr-TR" dirty="0" smtClean="0"/>
              <a:t>araştırılır</a:t>
            </a:r>
            <a:r>
              <a:rPr lang="tr-TR" dirty="0"/>
              <a:t>. Alımı yapılacak detay için en uygun güzergâh belirlenir.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41402" y="205350"/>
            <a:ext cx="635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Poligon </a:t>
            </a:r>
            <a:r>
              <a:rPr lang="tr-TR" sz="2400" b="1" dirty="0">
                <a:solidFill>
                  <a:srgbClr val="002060"/>
                </a:solidFill>
              </a:rPr>
              <a:t>Noktası, İstikşaf, Poligon Tesisi, </a:t>
            </a:r>
            <a:r>
              <a:rPr lang="tr-TR" sz="2400" b="1" dirty="0" err="1">
                <a:solidFill>
                  <a:srgbClr val="002060"/>
                </a:solidFill>
              </a:rPr>
              <a:t>Röperi</a:t>
            </a:r>
            <a:r>
              <a:rPr lang="tr-TR" sz="2400" b="1" dirty="0">
                <a:solidFill>
                  <a:srgbClr val="002060"/>
                </a:solidFill>
              </a:rPr>
              <a:t>, Açı Ve Kenar Ölçüsü, Uygulama Ve Hesabı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2085975"/>
            <a:ext cx="55149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41402" y="205350"/>
            <a:ext cx="635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Poligon </a:t>
            </a:r>
            <a:r>
              <a:rPr lang="tr-TR" sz="2400" b="1" dirty="0">
                <a:solidFill>
                  <a:srgbClr val="002060"/>
                </a:solidFill>
              </a:rPr>
              <a:t>Noktası, İstikşaf, Poligon Tesisi, </a:t>
            </a:r>
            <a:r>
              <a:rPr lang="tr-TR" sz="2400" b="1" dirty="0" err="1">
                <a:solidFill>
                  <a:srgbClr val="002060"/>
                </a:solidFill>
              </a:rPr>
              <a:t>Röperi</a:t>
            </a:r>
            <a:r>
              <a:rPr lang="tr-TR" sz="2400" b="1" dirty="0">
                <a:solidFill>
                  <a:srgbClr val="002060"/>
                </a:solidFill>
              </a:rPr>
              <a:t>, Açı Ve Kenar Ölçüsü, Uygulama Ve Hesabı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7" y="1962150"/>
            <a:ext cx="61817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41402" y="205350"/>
            <a:ext cx="635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Poligon </a:t>
            </a:r>
            <a:r>
              <a:rPr lang="tr-TR" sz="2400" b="1" dirty="0">
                <a:solidFill>
                  <a:srgbClr val="002060"/>
                </a:solidFill>
              </a:rPr>
              <a:t>Noktası, İstikşaf, Poligon Tesisi, </a:t>
            </a:r>
            <a:r>
              <a:rPr lang="tr-TR" sz="2400" b="1" dirty="0" err="1">
                <a:solidFill>
                  <a:srgbClr val="002060"/>
                </a:solidFill>
              </a:rPr>
              <a:t>Röperi</a:t>
            </a:r>
            <a:r>
              <a:rPr lang="tr-TR" sz="2400" b="1" dirty="0">
                <a:solidFill>
                  <a:srgbClr val="002060"/>
                </a:solidFill>
              </a:rPr>
              <a:t>, Açı Ve Kenar Ölçüsü, Uygulama Ve Hesabı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586037"/>
            <a:ext cx="59817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41402" y="205350"/>
            <a:ext cx="635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Poligon </a:t>
            </a:r>
            <a:r>
              <a:rPr lang="tr-TR" sz="2400" b="1" dirty="0">
                <a:solidFill>
                  <a:srgbClr val="002060"/>
                </a:solidFill>
              </a:rPr>
              <a:t>Noktası, İstikşaf, Poligon Tesisi, </a:t>
            </a:r>
            <a:r>
              <a:rPr lang="tr-TR" sz="2400" b="1" dirty="0" err="1">
                <a:solidFill>
                  <a:srgbClr val="002060"/>
                </a:solidFill>
              </a:rPr>
              <a:t>Röperi</a:t>
            </a:r>
            <a:r>
              <a:rPr lang="tr-TR" sz="2400" b="1" dirty="0">
                <a:solidFill>
                  <a:srgbClr val="002060"/>
                </a:solidFill>
              </a:rPr>
              <a:t>, Açı Ve Kenar Ölçüsü, Uygulama Ve Hesabı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2" y="1404937"/>
            <a:ext cx="61626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41402" y="205350"/>
            <a:ext cx="635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Poligon </a:t>
            </a:r>
            <a:r>
              <a:rPr lang="tr-TR" sz="2400" b="1" dirty="0">
                <a:solidFill>
                  <a:srgbClr val="002060"/>
                </a:solidFill>
              </a:rPr>
              <a:t>Noktası, İstikşaf, Poligon Tesisi, </a:t>
            </a:r>
            <a:r>
              <a:rPr lang="tr-TR" sz="2400" b="1" dirty="0" err="1">
                <a:solidFill>
                  <a:srgbClr val="002060"/>
                </a:solidFill>
              </a:rPr>
              <a:t>Röperi</a:t>
            </a:r>
            <a:r>
              <a:rPr lang="tr-TR" sz="2400" b="1" dirty="0">
                <a:solidFill>
                  <a:srgbClr val="002060"/>
                </a:solidFill>
              </a:rPr>
              <a:t>, Açı Ve Kenar Ölçüsü, Uygulama Ve Hesabı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733550"/>
            <a:ext cx="60769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41402" y="205350"/>
            <a:ext cx="635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Poligon </a:t>
            </a:r>
            <a:r>
              <a:rPr lang="tr-TR" sz="2400" b="1" dirty="0">
                <a:solidFill>
                  <a:srgbClr val="002060"/>
                </a:solidFill>
              </a:rPr>
              <a:t>Noktası, İstikşaf, Poligon Tesisi, </a:t>
            </a:r>
            <a:r>
              <a:rPr lang="tr-TR" sz="2400" b="1" dirty="0" err="1">
                <a:solidFill>
                  <a:srgbClr val="002060"/>
                </a:solidFill>
              </a:rPr>
              <a:t>Röperi</a:t>
            </a:r>
            <a:r>
              <a:rPr lang="tr-TR" sz="2400" b="1" dirty="0">
                <a:solidFill>
                  <a:srgbClr val="002060"/>
                </a:solidFill>
              </a:rPr>
              <a:t>, Açı Ve Kenar Ölçüsü, Uygulama Ve Hesabı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2524125"/>
            <a:ext cx="56578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12758</TotalTime>
  <Words>302</Words>
  <Application>Microsoft Office PowerPoint</Application>
  <PresentationFormat>Ekran Gösterisi (4:3)</PresentationFormat>
  <Paragraphs>22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Yeşim Aliefendioğlu</cp:lastModifiedBy>
  <cp:revision>833</cp:revision>
  <cp:lastPrinted>2016-10-24T07:53:35Z</cp:lastPrinted>
  <dcterms:created xsi:type="dcterms:W3CDTF">2016-09-18T09:35:24Z</dcterms:created>
  <dcterms:modified xsi:type="dcterms:W3CDTF">2020-03-06T13:16:52Z</dcterms:modified>
</cp:coreProperties>
</file>