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01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23455" y="1122363"/>
            <a:ext cx="10640290" cy="2387600"/>
          </a:xfrm>
        </p:spPr>
        <p:txBody>
          <a:bodyPr/>
          <a:lstStyle/>
          <a:p>
            <a:r>
              <a:rPr lang="tr-TR" dirty="0" smtClean="0"/>
              <a:t>Analog Haberleşme Dersi 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Konular: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Haberleşme Sistemlerindeki Temel Kavramlar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Matematiksel Temeller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İşaretlerin Lineer Sistemlerden İletimi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Genlik Modülasyonu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Açı Modülasyonu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017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Bölüm 1 : Haberleşme Sistemlerindeki Temel Kavramlar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Haberleşmenin Amacı; </a:t>
            </a:r>
            <a:r>
              <a:rPr lang="tr-TR" dirty="0" smtClean="0"/>
              <a:t>herhangi bir biçimdeki bilginin zaman ve uzay içinde </a:t>
            </a:r>
            <a:r>
              <a:rPr lang="tr-TR" dirty="0" smtClean="0">
                <a:solidFill>
                  <a:srgbClr val="0070C0"/>
                </a:solidFill>
              </a:rPr>
              <a:t>kaynak</a:t>
            </a:r>
            <a:r>
              <a:rPr lang="tr-TR" dirty="0" smtClean="0"/>
              <a:t> adı verilen bir noktadan </a:t>
            </a:r>
            <a:r>
              <a:rPr lang="tr-TR" dirty="0" smtClean="0">
                <a:solidFill>
                  <a:srgbClr val="0070C0"/>
                </a:solidFill>
              </a:rPr>
              <a:t>kullanıcı</a:t>
            </a:r>
            <a:r>
              <a:rPr lang="tr-TR" dirty="0" smtClean="0"/>
              <a:t> olarak adlandırılan başka bir noktaya aktarılmasıdır. </a:t>
            </a:r>
          </a:p>
          <a:p>
            <a:pPr marL="0" indent="0">
              <a:buNone/>
            </a:pPr>
            <a:r>
              <a:rPr lang="tr-TR" dirty="0" smtClean="0"/>
              <a:t>Değişik iletişim türleri:</a:t>
            </a:r>
          </a:p>
          <a:p>
            <a:pPr marL="514350" indent="-514350">
              <a:buAutoNum type="alphaLcParenR"/>
            </a:pPr>
            <a:r>
              <a:rPr lang="tr-TR" dirty="0" smtClean="0"/>
              <a:t>Birbirinden uzakta A ve B kişileri birbirlerine bir mesaj göndermek isterse, ‘Hat’ denilen bir bilgi aktarım kablosu kullanılabilir.</a:t>
            </a:r>
          </a:p>
          <a:p>
            <a:pPr marL="514350" indent="-514350">
              <a:buAutoNum type="alphaLcParenR"/>
            </a:pPr>
            <a:r>
              <a:rPr lang="tr-TR" dirty="0" smtClean="0"/>
              <a:t>Eğer birbirleri ile konuşmak isteyebilecek binlerce kişi varsa, bir yada birkaç merkezde anahtarlama istasyonu bulunan bir telefon sistemi kullanılabilir.</a:t>
            </a:r>
          </a:p>
        </p:txBody>
      </p:sp>
    </p:spTree>
    <p:extLst>
      <p:ext uri="{BB962C8B-B14F-4D97-AF65-F5344CB8AC3E}">
        <p14:creationId xmlns:p14="http://schemas.microsoft.com/office/powerpoint/2010/main" val="9293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1218" y="138228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c)   Kısa </a:t>
            </a:r>
            <a:r>
              <a:rPr lang="tr-TR" dirty="0"/>
              <a:t>uzunluklar içinde birbirlerine bilgi iletmek için az sayıda kullanıcı varsa ve bunlar sürekli yer değiştiriyorsa, ‘Alıcı-Verici’ olarak da adlandırılan bir çeşit radyo iletişimi gereklidir.</a:t>
            </a:r>
          </a:p>
          <a:p>
            <a:pPr marL="0" indent="0">
              <a:buNone/>
            </a:pPr>
            <a:r>
              <a:rPr lang="tr-TR" dirty="0" smtClean="0"/>
              <a:t>d)  Çok </a:t>
            </a:r>
            <a:r>
              <a:rPr lang="tr-TR" dirty="0"/>
              <a:t>sayıda kullanıcıya bilgi göndermek isteyen tek bir kaynak varsa, bir radyo yada televizyon vericisi kullanılabilir. Bu durumda haberleşme sistemi tek bir kaynak ve çok sayıda alıcıdan oluşur.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3168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0109"/>
            <a:ext cx="10515600" cy="5996854"/>
          </a:xfrm>
        </p:spPr>
        <p:txBody>
          <a:bodyPr/>
          <a:lstStyle/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dirty="0" smtClean="0"/>
              <a:t>Bir haberleşme sistemi, haberin cinsine ve iletişim türüne göre değişiklik göstermekte olup, temel olarak aşağıdaki şekildeki gibidir: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86" y="1510482"/>
            <a:ext cx="9944487" cy="5118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85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Giriş Mesajı (farklı şekillerde ortaya çıkabilir):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00B0F0"/>
                </a:solidFill>
              </a:rPr>
              <a:t>Konuşma ve müzik gibi zamanın sürekli bir fonksiyonu olarak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00B0F0"/>
                </a:solidFill>
              </a:rPr>
              <a:t>Bilgisayarlar arasında veri aktarımında kullanılan ‘0’ ve ‘1’ </a:t>
            </a:r>
            <a:r>
              <a:rPr lang="tr-TR" dirty="0" err="1" smtClean="0">
                <a:solidFill>
                  <a:srgbClr val="00B0F0"/>
                </a:solidFill>
              </a:rPr>
              <a:t>ler</a:t>
            </a:r>
            <a:r>
              <a:rPr lang="tr-TR" dirty="0" smtClean="0">
                <a:solidFill>
                  <a:srgbClr val="00B0F0"/>
                </a:solidFill>
              </a:rPr>
              <a:t> gibi ayrık sembollerden oluşan diziler olarak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00B0F0"/>
                </a:solidFill>
              </a:rPr>
              <a:t>Televizyon ekranındaki resmin renginin ve ışık şiddetinin zamanla değişimi gibi zamanın ve diğer değişkenlerin fonksiyonu olarak</a:t>
            </a:r>
          </a:p>
          <a:p>
            <a:pPr marL="514350" indent="-514350">
              <a:buFont typeface="+mj-lt"/>
              <a:buAutoNum type="arabicPeriod"/>
            </a:pPr>
            <a:endParaRPr lang="tr-T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09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258</Words>
  <Application>Microsoft Office PowerPoint</Application>
  <PresentationFormat>Geniş ekran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Analog Haberleşme Dersi 1. Hafta</vt:lpstr>
      <vt:lpstr>Konular:</vt:lpstr>
      <vt:lpstr>Bölüm 1 : Haberleşme Sistemlerindeki Temel Kavramlar</vt:lpstr>
      <vt:lpstr>PowerPoint Sunusu</vt:lpstr>
      <vt:lpstr>PowerPoint Sunusu</vt:lpstr>
      <vt:lpstr>Giriş Mesajı (farklı şekillerde ortaya çıkabilir):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220</cp:revision>
  <dcterms:created xsi:type="dcterms:W3CDTF">2017-09-06T09:51:07Z</dcterms:created>
  <dcterms:modified xsi:type="dcterms:W3CDTF">2018-02-12T07:56:04Z</dcterms:modified>
</cp:coreProperties>
</file>