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301" r:id="rId5"/>
    <p:sldId id="259" r:id="rId6"/>
    <p:sldId id="260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94068" autoAdjust="0"/>
  </p:normalViewPr>
  <p:slideViewPr>
    <p:cSldViewPr snapToGrid="0">
      <p:cViewPr varScale="1">
        <p:scale>
          <a:sx n="69" d="100"/>
          <a:sy n="69" d="100"/>
        </p:scale>
        <p:origin x="738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196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1525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1350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0470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608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7957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224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441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5119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4377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565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2530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88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duman@ankara.edu.t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23455" y="1122363"/>
            <a:ext cx="10640290" cy="2387600"/>
          </a:xfrm>
        </p:spPr>
        <p:txBody>
          <a:bodyPr/>
          <a:lstStyle/>
          <a:p>
            <a:r>
              <a:rPr lang="tr-TR" dirty="0" smtClean="0"/>
              <a:t>Analog Haberleşme Dersi 1.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14926" y="3509963"/>
            <a:ext cx="9144000" cy="1655762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Ankara Üniversitesi Elmadağ Meslek Yüksekokulu</a:t>
            </a:r>
          </a:p>
          <a:p>
            <a:r>
              <a:rPr lang="tr-TR" dirty="0" smtClean="0"/>
              <a:t>Öğretim Görevlisi : Murat Duman</a:t>
            </a:r>
          </a:p>
          <a:p>
            <a:r>
              <a:rPr lang="tr-TR" dirty="0" smtClean="0"/>
              <a:t>Mail: </a:t>
            </a:r>
            <a:r>
              <a:rPr lang="tr-TR" dirty="0" smtClean="0">
                <a:hlinkClick r:id="rId2"/>
              </a:rPr>
              <a:t>mduman@ankara.edu.tr</a:t>
            </a:r>
            <a:endParaRPr lang="tr-TR" dirty="0" smtClean="0"/>
          </a:p>
          <a:p>
            <a:r>
              <a:rPr lang="tr-TR" dirty="0" smtClean="0"/>
              <a:t>Ders Kitabı: </a:t>
            </a:r>
            <a:r>
              <a:rPr lang="tr-TR" dirty="0" err="1" smtClean="0"/>
              <a:t>Analog</a:t>
            </a:r>
            <a:r>
              <a:rPr lang="tr-TR" dirty="0" smtClean="0"/>
              <a:t> Haberleşme (Ahmet Kayran)</a:t>
            </a:r>
          </a:p>
        </p:txBody>
      </p:sp>
    </p:spTree>
    <p:extLst>
      <p:ext uri="{BB962C8B-B14F-4D97-AF65-F5344CB8AC3E}">
        <p14:creationId xmlns:p14="http://schemas.microsoft.com/office/powerpoint/2010/main" val="84392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Konular: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Haberleşme Sistemlerindeki Temel Kavramlar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Matematiksel Temeller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İşaretlerin Lineer Sistemlerden İletimi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Genlik Modülasyonu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Açı Modülasyonu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0178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Bölüm 1 : Haberleşme Sistemlerindeki Temel Kavramlar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Haberleşmenin Amacı; </a:t>
            </a:r>
            <a:r>
              <a:rPr lang="tr-TR" dirty="0" smtClean="0"/>
              <a:t>herhangi bir biçimdeki bilginin zaman ve uzay içinde </a:t>
            </a:r>
            <a:r>
              <a:rPr lang="tr-TR" dirty="0" smtClean="0">
                <a:solidFill>
                  <a:srgbClr val="0070C0"/>
                </a:solidFill>
              </a:rPr>
              <a:t>kaynak</a:t>
            </a:r>
            <a:r>
              <a:rPr lang="tr-TR" dirty="0" smtClean="0"/>
              <a:t> adı verilen bir noktadan </a:t>
            </a:r>
            <a:r>
              <a:rPr lang="tr-TR" dirty="0" smtClean="0">
                <a:solidFill>
                  <a:srgbClr val="0070C0"/>
                </a:solidFill>
              </a:rPr>
              <a:t>kullanıcı</a:t>
            </a:r>
            <a:r>
              <a:rPr lang="tr-TR" dirty="0" smtClean="0"/>
              <a:t> olarak adlandırılan başka bir noktaya aktarılmasıdır. </a:t>
            </a:r>
          </a:p>
          <a:p>
            <a:pPr marL="0" indent="0">
              <a:buNone/>
            </a:pPr>
            <a:r>
              <a:rPr lang="tr-TR" dirty="0" smtClean="0"/>
              <a:t>Değişik iletişim türleri:</a:t>
            </a:r>
          </a:p>
          <a:p>
            <a:pPr marL="514350" indent="-514350">
              <a:buAutoNum type="alphaLcParenR"/>
            </a:pPr>
            <a:r>
              <a:rPr lang="tr-TR" dirty="0" smtClean="0"/>
              <a:t>Birbirinden uzakta A ve B kişileri birbirlerine bir mesaj göndermek isterse, ‘Hat’ denilen bir bilgi aktarım kablosu kullanılabilir.</a:t>
            </a:r>
          </a:p>
          <a:p>
            <a:pPr marL="514350" indent="-514350">
              <a:buAutoNum type="alphaLcParenR"/>
            </a:pPr>
            <a:r>
              <a:rPr lang="tr-TR" dirty="0" smtClean="0"/>
              <a:t>Eğer birbirleri ile konuşmak isteyebilecek binlerce kişi varsa, bir yada birkaç merkezde anahtarlama istasyonu bulunan bir telefon sistemi kullanılabilir.</a:t>
            </a:r>
          </a:p>
        </p:txBody>
      </p:sp>
    </p:spTree>
    <p:extLst>
      <p:ext uri="{BB962C8B-B14F-4D97-AF65-F5344CB8AC3E}">
        <p14:creationId xmlns:p14="http://schemas.microsoft.com/office/powerpoint/2010/main" val="9293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1218" y="138228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c)   Kısa </a:t>
            </a:r>
            <a:r>
              <a:rPr lang="tr-TR" dirty="0"/>
              <a:t>uzunluklar içinde birbirlerine bilgi iletmek için az sayıda kullanıcı varsa ve bunlar sürekli yer değiştiriyorsa, ‘Alıcı-Verici’ olarak da adlandırılan bir çeşit radyo iletişimi gereklidir.</a:t>
            </a:r>
          </a:p>
          <a:p>
            <a:pPr marL="0" indent="0">
              <a:buNone/>
            </a:pPr>
            <a:r>
              <a:rPr lang="tr-TR" dirty="0" smtClean="0"/>
              <a:t>d)  Çok </a:t>
            </a:r>
            <a:r>
              <a:rPr lang="tr-TR" dirty="0"/>
              <a:t>sayıda kullanıcıya bilgi göndermek isteyen tek bir kaynak varsa, bir radyo yada televizyon vericisi kullanılabilir. Bu durumda haberleşme sistemi tek bir kaynak ve çok sayıda alıcıdan oluşur.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3168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0109"/>
            <a:ext cx="10515600" cy="5996854"/>
          </a:xfrm>
        </p:spPr>
        <p:txBody>
          <a:bodyPr/>
          <a:lstStyle/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r>
              <a:rPr lang="tr-TR" dirty="0" smtClean="0"/>
              <a:t>Bir haberleşme sistemi, haberin cinsine ve iletişim türüne göre değişiklik göstermekte olup, temel olarak aşağıdaki şekildeki gibidir: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186" y="1510482"/>
            <a:ext cx="9944487" cy="511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85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Giriş Mesajı (farklı şekillerde ortaya çıkabilir):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>
                <a:solidFill>
                  <a:srgbClr val="00B0F0"/>
                </a:solidFill>
              </a:rPr>
              <a:t>Konuşma ve müzik gibi zamanın sürekli bir fonksiyonu olarak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>
                <a:solidFill>
                  <a:srgbClr val="00B0F0"/>
                </a:solidFill>
              </a:rPr>
              <a:t>Bilgisayarlar arasında veri aktarımında kullanılan ‘0’ ve ‘1’ </a:t>
            </a:r>
            <a:r>
              <a:rPr lang="tr-TR" dirty="0" err="1" smtClean="0">
                <a:solidFill>
                  <a:srgbClr val="00B0F0"/>
                </a:solidFill>
              </a:rPr>
              <a:t>ler</a:t>
            </a:r>
            <a:r>
              <a:rPr lang="tr-TR" dirty="0" smtClean="0">
                <a:solidFill>
                  <a:srgbClr val="00B0F0"/>
                </a:solidFill>
              </a:rPr>
              <a:t> gibi ayrık sembollerden oluşan diziler olarak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>
                <a:solidFill>
                  <a:srgbClr val="00B0F0"/>
                </a:solidFill>
              </a:rPr>
              <a:t>Televizyon ekranındaki resmin renginin ve ışık şiddetinin zamanla değişimi gibi zamanın ve diğer değişkenlerin fonksiyonu olarak</a:t>
            </a:r>
          </a:p>
          <a:p>
            <a:pPr marL="514350" indent="-514350">
              <a:buFont typeface="+mj-lt"/>
              <a:buAutoNum type="arabicPeriod"/>
            </a:pPr>
            <a:endParaRPr lang="tr-TR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09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2351</TotalTime>
  <Words>258</Words>
  <Application>Microsoft Office PowerPoint</Application>
  <PresentationFormat>Geniş ekran</PresentationFormat>
  <Paragraphs>24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Analog Haberleşme Dersi 1. Hafta</vt:lpstr>
      <vt:lpstr>Konular:</vt:lpstr>
      <vt:lpstr>Bölüm 1 : Haberleşme Sistemlerindeki Temel Kavramlar</vt:lpstr>
      <vt:lpstr>PowerPoint Sunusu</vt:lpstr>
      <vt:lpstr>PowerPoint Sunusu</vt:lpstr>
      <vt:lpstr>Giriş Mesajı (farklı şekillerde ortaya çıkabilir):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Analog Haberleşme Dersi</dc:title>
  <dc:creator>emyo</dc:creator>
  <cp:lastModifiedBy>emyo</cp:lastModifiedBy>
  <cp:revision>220</cp:revision>
  <dcterms:created xsi:type="dcterms:W3CDTF">2017-09-06T09:51:07Z</dcterms:created>
  <dcterms:modified xsi:type="dcterms:W3CDTF">2018-02-12T07:56:04Z</dcterms:modified>
</cp:coreProperties>
</file>