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5"/>
  </p:notesMasterIdLst>
  <p:sldIdLst>
    <p:sldId id="256" r:id="rId2"/>
    <p:sldId id="303" r:id="rId3"/>
    <p:sldId id="305" r:id="rId4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Varsayılan Bölüm" id="{D4D7369A-1F3A-4172-B284-AA6793BDCEC3}">
          <p14:sldIdLst>
            <p14:sldId id="256"/>
          </p14:sldIdLst>
        </p14:section>
        <p14:section name="Başlıksız Bölüm" id="{92898EE6-82D8-46DA-BEDE-C3D5D3EB5A3E}">
          <p14:sldIdLst>
            <p14:sldId id="303"/>
            <p14:sldId id="305"/>
          </p14:sldIdLst>
        </p14:section>
      </p14:section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7225" autoAdjust="0"/>
  </p:normalViewPr>
  <p:slideViewPr>
    <p:cSldViewPr>
      <p:cViewPr varScale="1">
        <p:scale>
          <a:sx n="81" d="100"/>
          <a:sy n="81" d="100"/>
        </p:scale>
        <p:origin x="-1638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9025048-2FE9-4523-84CE-90ABC6A8237C}" type="datetimeFigureOut">
              <a:rPr lang="en-US" smtClean="0"/>
              <a:t>11/28/2017</a:t>
            </a:fld>
            <a:endParaRPr lang="en-US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58E20CF-BB24-4B5D-87B2-D6B71D15CE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88460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6D73E2-ED3B-4CE1-96DF-6929B9A9AE07}" type="datetime1">
              <a:rPr lang="tr-TR" smtClean="0"/>
              <a:t>28.11.2017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Hayriye Erbaş</a:t>
            </a:r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EE1937-1FB9-4095-BE58-ACD25F395A60}" type="datetime1">
              <a:rPr lang="tr-TR" smtClean="0"/>
              <a:t>28.11.2017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Hayriye Erbaş</a:t>
            </a:r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455EA9-A3A6-4C3B-A9C6-A7289D58A058}" type="datetime1">
              <a:rPr lang="tr-TR" smtClean="0"/>
              <a:t>28.11.2017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Hayriye Erbaş</a:t>
            </a:r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09082E-31E9-440D-AF6F-87525872DC6C}" type="datetime1">
              <a:rPr lang="tr-TR" smtClean="0"/>
              <a:t>28.11.2017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Hayriye Erbaş</a:t>
            </a:r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CA272E-F78F-4103-B208-C94F7D0C700F}" type="datetime1">
              <a:rPr lang="tr-TR" smtClean="0"/>
              <a:t>28.11.2017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Hayriye Erbaş</a:t>
            </a:r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1CF764-63BB-4E2B-B11F-6923FEC292DB}" type="datetime1">
              <a:rPr lang="tr-TR" smtClean="0"/>
              <a:t>28.11.2017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Hayriye Erbaş</a:t>
            </a:r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5A1E03-5416-4F03-8A22-E0ED94F4A158}" type="datetime1">
              <a:rPr lang="tr-TR" smtClean="0"/>
              <a:t>28.11.2017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Hayriye Erbaş</a:t>
            </a:r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6700BC-892E-4B20-A793-9BF5059FB306}" type="datetime1">
              <a:rPr lang="tr-TR" smtClean="0"/>
              <a:t>28.11.2017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Hayriye Erbaş</a:t>
            </a:r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0B730F-5AD0-4232-9B0E-42445C242034}" type="datetime1">
              <a:rPr lang="tr-TR" smtClean="0"/>
              <a:t>28.11.2017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Hayriye Erbaş</a:t>
            </a:r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DCD6C6-EA72-41BA-B2D2-C28B87EFF3E6}" type="datetime1">
              <a:rPr lang="tr-TR" smtClean="0"/>
              <a:t>28.11.2017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Hayriye Erbaş</a:t>
            </a:r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98B90D-D031-4940-876E-33F11BE99555}" type="datetime1">
              <a:rPr lang="tr-TR" smtClean="0"/>
              <a:t>28.11.2017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Hayriye Erbaş</a:t>
            </a:r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B8B3C19-15D2-4E8F-BB70-8214C95DA3F2}" type="datetime1">
              <a:rPr lang="tr-TR" smtClean="0"/>
              <a:t>28.11.2017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tr-TR" smtClean="0"/>
              <a:t>Hayriye Erbaş</a:t>
            </a:r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GÖRSEL SOSYOLOJİ</a:t>
            </a:r>
            <a:endParaRPr lang="en-US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b="1" dirty="0" smtClean="0"/>
              <a:t>Prof. Dr. Hayriye ERBAŞ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25678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899592" y="2705725"/>
            <a:ext cx="7416824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4400" dirty="0" smtClean="0">
                <a:solidFill>
                  <a:prstClr val="black"/>
                </a:solidFill>
              </a:rPr>
              <a:t>FİLMLER VE SOSYOLOJİ</a:t>
            </a:r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Hayriye Erbaş</a:t>
            </a:r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7717331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Ekmek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Güller</a:t>
            </a:r>
            <a:r>
              <a:rPr lang="en-US"/>
              <a:t>-Bread and Roses (2000-Ken Loach) </a:t>
            </a:r>
            <a:endParaRPr lang="en-US" dirty="0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Hayriye Erbaş</a:t>
            </a:r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38051741"/>
      </p:ext>
    </p:extLst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367</TotalTime>
  <Words>26</Words>
  <Application>Microsoft Office PowerPoint</Application>
  <PresentationFormat>Ekran Gösterisi (4:3)</PresentationFormat>
  <Paragraphs>8</Paragraphs>
  <Slides>3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3</vt:i4>
      </vt:variant>
    </vt:vector>
  </HeadingPairs>
  <TitlesOfParts>
    <vt:vector size="4" baseType="lpstr">
      <vt:lpstr>Ofis Teması</vt:lpstr>
      <vt:lpstr>GÖRSEL SOSYOLOJİ</vt:lpstr>
      <vt:lpstr>PowerPoint Sunusu</vt:lpstr>
      <vt:lpstr>PowerPoint Sunusu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Kullanıcı</dc:creator>
  <cp:lastModifiedBy>Kullanıcı</cp:lastModifiedBy>
  <cp:revision>30</cp:revision>
  <dcterms:created xsi:type="dcterms:W3CDTF">2016-09-27T10:43:46Z</dcterms:created>
  <dcterms:modified xsi:type="dcterms:W3CDTF">2017-11-28T14:04:23Z</dcterms:modified>
</cp:coreProperties>
</file>