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303" r:id="rId3"/>
    <p:sldId id="305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256"/>
          </p14:sldIdLst>
        </p14:section>
        <p14:section name="Başlıksız Bölüm" id="{92898EE6-82D8-46DA-BEDE-C3D5D3EB5A3E}">
          <p14:sldIdLst>
            <p14:sldId id="303"/>
            <p14:sldId id="30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28.11.2017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28.11.2017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28.11.2017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99592" y="2705725"/>
            <a:ext cx="74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400" dirty="0" smtClean="0">
                <a:solidFill>
                  <a:prstClr val="black"/>
                </a:solidFill>
              </a:rPr>
              <a:t>FİLMLER VE SOSYOLOJİ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17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Ekmek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Güller</a:t>
            </a:r>
            <a:r>
              <a:rPr lang="en-US"/>
              <a:t>-Bread and Roses (2000-Ken Loach) </a:t>
            </a: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0517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26</Words>
  <Application>Microsoft Office PowerPoint</Application>
  <PresentationFormat>Ekran Gösterisi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GÖRSEL SOSYOLOJİ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30</cp:revision>
  <dcterms:created xsi:type="dcterms:W3CDTF">2016-09-27T10:43:46Z</dcterms:created>
  <dcterms:modified xsi:type="dcterms:W3CDTF">2017-11-28T14:04:23Z</dcterms:modified>
</cp:coreProperties>
</file>