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7"/>
  </p:notesMasterIdLst>
  <p:sldIdLst>
    <p:sldId id="262" r:id="rId3"/>
    <p:sldId id="258" r:id="rId4"/>
    <p:sldId id="259"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60" r:id="rId25"/>
    <p:sldId id="26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1" autoAdjust="0"/>
    <p:restoredTop sz="94660"/>
  </p:normalViewPr>
  <p:slideViewPr>
    <p:cSldViewPr>
      <p:cViewPr>
        <p:scale>
          <a:sx n="100" d="100"/>
          <a:sy n="100" d="100"/>
        </p:scale>
        <p:origin x="-300" y="-28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EB972-9710-4057-8D51-5D2B4AB13E99}" type="doc">
      <dgm:prSet loTypeId="urn:microsoft.com/office/officeart/2005/8/layout/vList2" loCatId="list" qsTypeId="urn:microsoft.com/office/officeart/2005/8/quickstyle/3d9" qsCatId="3D" csTypeId="urn:microsoft.com/office/officeart/2005/8/colors/colorful4" csCatId="colorful" phldr="1"/>
      <dgm:spPr/>
      <dgm:t>
        <a:bodyPr/>
        <a:lstStyle/>
        <a:p>
          <a:endParaRPr lang="en-US"/>
        </a:p>
      </dgm:t>
    </dgm:pt>
    <dgm:pt modelId="{F8D48473-8319-4D98-824B-892CE0EEFA05}">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tr-TR" dirty="0" smtClean="0"/>
            <a:t>Kendi değerlemenizi yapın</a:t>
          </a:r>
        </a:p>
        <a:p>
          <a:pPr defTabSz="1289050" rtl="0">
            <a:lnSpc>
              <a:spcPct val="90000"/>
            </a:lnSpc>
            <a:spcBef>
              <a:spcPct val="0"/>
            </a:spcBef>
            <a:spcAft>
              <a:spcPct val="35000"/>
            </a:spcAft>
          </a:pPr>
          <a:endParaRPr lang="en-US" dirty="0">
            <a:effectLst>
              <a:glow rad="63500">
                <a:schemeClr val="accent1">
                  <a:satMod val="175000"/>
                  <a:alpha val="40000"/>
                </a:schemeClr>
              </a:glow>
            </a:effectLst>
          </a:endParaRPr>
        </a:p>
      </dgm:t>
    </dgm:pt>
    <dgm:pt modelId="{58DDF741-DFD9-4258-888D-F0A55ED0915F}" type="parTrans" cxnId="{50CB5DF5-F636-4D73-8D51-C6FFC4EE1AD0}">
      <dgm:prSet/>
      <dgm:spPr/>
      <dgm:t>
        <a:bodyPr/>
        <a:lstStyle/>
        <a:p>
          <a:endParaRPr lang="en-US">
            <a:effectLst>
              <a:glow rad="63500">
                <a:schemeClr val="accent1">
                  <a:satMod val="175000"/>
                  <a:alpha val="40000"/>
                </a:schemeClr>
              </a:glow>
            </a:effectLst>
          </a:endParaRPr>
        </a:p>
      </dgm:t>
    </dgm:pt>
    <dgm:pt modelId="{AA96704E-C489-4251-AEE2-E2AFC6C7F34E}" type="sibTrans" cxnId="{50CB5DF5-F636-4D73-8D51-C6FFC4EE1AD0}">
      <dgm:prSet/>
      <dgm:spPr/>
      <dgm:t>
        <a:bodyPr/>
        <a:lstStyle/>
        <a:p>
          <a:endParaRPr lang="en-US">
            <a:effectLst>
              <a:glow rad="63500">
                <a:schemeClr val="accent1">
                  <a:satMod val="175000"/>
                  <a:alpha val="40000"/>
                </a:schemeClr>
              </a:glow>
            </a:effectLst>
          </a:endParaRPr>
        </a:p>
      </dgm:t>
    </dgm:pt>
    <dgm:pt modelId="{15791755-30B3-482E-9836-025A600111C9}">
      <dgm:prSet/>
      <dgm:spPr/>
      <dgm:t>
        <a:bodyPr/>
        <a:lstStyle/>
        <a:p>
          <a:pPr rtl="0"/>
          <a:r>
            <a:rPr lang="tr-TR" dirty="0" smtClean="0">
              <a:effectLst>
                <a:glow rad="63500">
                  <a:schemeClr val="accent1">
                    <a:satMod val="175000"/>
                    <a:alpha val="40000"/>
                  </a:schemeClr>
                </a:glow>
              </a:effectLst>
            </a:rPr>
            <a:t>Yönetici </a:t>
          </a:r>
          <a:r>
            <a:rPr lang="tr-TR" dirty="0" err="1" smtClean="0">
              <a:effectLst>
                <a:glow rad="63500">
                  <a:schemeClr val="accent1">
                    <a:satMod val="175000"/>
                    <a:alpha val="40000"/>
                  </a:schemeClr>
                </a:glow>
              </a:effectLst>
            </a:rPr>
            <a:t>moduna</a:t>
          </a:r>
          <a:r>
            <a:rPr lang="tr-TR" dirty="0" smtClean="0">
              <a:effectLst>
                <a:glow rad="63500">
                  <a:schemeClr val="accent1">
                    <a:satMod val="175000"/>
                    <a:alpha val="40000"/>
                  </a:schemeClr>
                </a:glow>
              </a:effectLst>
            </a:rPr>
            <a:t> girin</a:t>
          </a:r>
          <a:endParaRPr lang="en-US" dirty="0">
            <a:effectLst>
              <a:glow rad="63500">
                <a:schemeClr val="accent1">
                  <a:satMod val="175000"/>
                  <a:alpha val="40000"/>
                </a:schemeClr>
              </a:glow>
            </a:effectLst>
          </a:endParaRPr>
        </a:p>
      </dgm:t>
    </dgm:pt>
    <dgm:pt modelId="{159FAB20-5630-4641-AE77-3E9694C3E8D8}" type="parTrans" cxnId="{1C1A80EF-863E-4529-90F1-84593A0EDD9F}">
      <dgm:prSet/>
      <dgm:spPr/>
      <dgm:t>
        <a:bodyPr/>
        <a:lstStyle/>
        <a:p>
          <a:endParaRPr lang="en-US">
            <a:effectLst>
              <a:glow rad="63500">
                <a:schemeClr val="accent1">
                  <a:satMod val="175000"/>
                  <a:alpha val="40000"/>
                </a:schemeClr>
              </a:glow>
            </a:effectLst>
          </a:endParaRPr>
        </a:p>
      </dgm:t>
    </dgm:pt>
    <dgm:pt modelId="{5DF3FBE0-8E11-41A4-9906-8CE3E0B76371}" type="sibTrans" cxnId="{1C1A80EF-863E-4529-90F1-84593A0EDD9F}">
      <dgm:prSet/>
      <dgm:spPr/>
      <dgm:t>
        <a:bodyPr/>
        <a:lstStyle/>
        <a:p>
          <a:endParaRPr lang="en-US">
            <a:effectLst>
              <a:glow rad="63500">
                <a:schemeClr val="accent1">
                  <a:satMod val="175000"/>
                  <a:alpha val="40000"/>
                </a:schemeClr>
              </a:glow>
            </a:effectLst>
          </a:endParaRPr>
        </a:p>
      </dgm:t>
    </dgm:pt>
    <dgm:pt modelId="{D3D3182F-12D0-40B0-A919-23FFCEAAFEF3}">
      <dgm:prSet/>
      <dgm:spPr/>
      <dgm:t>
        <a:bodyPr/>
        <a:lstStyle/>
        <a:p>
          <a:pPr rtl="0"/>
          <a:r>
            <a:rPr lang="tr-TR" dirty="0" smtClean="0">
              <a:effectLst>
                <a:glow rad="63500">
                  <a:schemeClr val="accent1">
                    <a:satMod val="175000"/>
                    <a:alpha val="40000"/>
                  </a:schemeClr>
                </a:glow>
              </a:effectLst>
            </a:rPr>
            <a:t>Çevrenizde olumlu bir hava yaratın</a:t>
          </a:r>
          <a:endParaRPr lang="en-US" dirty="0">
            <a:effectLst>
              <a:glow rad="63500">
                <a:schemeClr val="accent1">
                  <a:satMod val="175000"/>
                  <a:alpha val="40000"/>
                </a:schemeClr>
              </a:glow>
            </a:effectLst>
          </a:endParaRPr>
        </a:p>
      </dgm:t>
    </dgm:pt>
    <dgm:pt modelId="{E937D647-7679-4F7A-BB39-980E4F888CE2}" type="parTrans" cxnId="{122E9726-4D55-43FE-A9A6-A4CA9E284746}">
      <dgm:prSet/>
      <dgm:spPr/>
      <dgm:t>
        <a:bodyPr/>
        <a:lstStyle/>
        <a:p>
          <a:endParaRPr lang="en-US">
            <a:effectLst>
              <a:glow rad="63500">
                <a:schemeClr val="accent1">
                  <a:satMod val="175000"/>
                  <a:alpha val="40000"/>
                </a:schemeClr>
              </a:glow>
            </a:effectLst>
          </a:endParaRPr>
        </a:p>
      </dgm:t>
    </dgm:pt>
    <dgm:pt modelId="{59392502-FA5C-4348-BC81-6687CA100372}" type="sibTrans" cxnId="{122E9726-4D55-43FE-A9A6-A4CA9E284746}">
      <dgm:prSet/>
      <dgm:spPr/>
      <dgm:t>
        <a:bodyPr/>
        <a:lstStyle/>
        <a:p>
          <a:endParaRPr lang="en-US">
            <a:effectLst>
              <a:glow rad="63500">
                <a:schemeClr val="accent1">
                  <a:satMod val="175000"/>
                  <a:alpha val="40000"/>
                </a:schemeClr>
              </a:glow>
            </a:effectLst>
          </a:endParaRPr>
        </a:p>
      </dgm:t>
    </dgm:pt>
    <dgm:pt modelId="{D1D0BF12-B920-4C6B-8685-727823B41BE2}">
      <dgm:prSet/>
      <dgm:spPr/>
      <dgm:t>
        <a:bodyPr/>
        <a:lstStyle/>
        <a:p>
          <a:pPr rtl="0"/>
          <a:r>
            <a:rPr lang="tr-TR" dirty="0" smtClean="0">
              <a:effectLst>
                <a:glow rad="63500">
                  <a:schemeClr val="accent1">
                    <a:satMod val="175000"/>
                    <a:alpha val="40000"/>
                  </a:schemeClr>
                </a:glow>
              </a:effectLst>
            </a:rPr>
            <a:t>İnsani değerleri yükseltin</a:t>
          </a:r>
          <a:endParaRPr lang="en-US" dirty="0">
            <a:effectLst>
              <a:glow rad="63500">
                <a:schemeClr val="accent1">
                  <a:satMod val="175000"/>
                  <a:alpha val="40000"/>
                </a:schemeClr>
              </a:glow>
            </a:effectLst>
          </a:endParaRPr>
        </a:p>
      </dgm:t>
    </dgm:pt>
    <dgm:pt modelId="{161F1C24-E08E-438D-834F-CD2B02B9AF30}" type="parTrans" cxnId="{C6ACC42F-8A51-41C1-8BCD-67D13C865FDF}">
      <dgm:prSet/>
      <dgm:spPr/>
      <dgm:t>
        <a:bodyPr/>
        <a:lstStyle/>
        <a:p>
          <a:endParaRPr lang="en-US">
            <a:effectLst>
              <a:glow rad="63500">
                <a:schemeClr val="accent1">
                  <a:satMod val="175000"/>
                  <a:alpha val="40000"/>
                </a:schemeClr>
              </a:glow>
            </a:effectLst>
          </a:endParaRPr>
        </a:p>
      </dgm:t>
    </dgm:pt>
    <dgm:pt modelId="{B78FA7F3-E585-484B-8517-3293B813997D}" type="sibTrans" cxnId="{C6ACC42F-8A51-41C1-8BCD-67D13C865FDF}">
      <dgm:prSet/>
      <dgm:spPr/>
      <dgm:t>
        <a:bodyPr/>
        <a:lstStyle/>
        <a:p>
          <a:endParaRPr lang="en-US">
            <a:effectLst>
              <a:glow rad="63500">
                <a:schemeClr val="accent1">
                  <a:satMod val="175000"/>
                  <a:alpha val="40000"/>
                </a:schemeClr>
              </a:glow>
            </a:effectLst>
          </a:endParaRPr>
        </a:p>
      </dgm:t>
    </dgm:pt>
    <dgm:pt modelId="{FD914010-722A-42ED-857A-10FCF5D97CEF}">
      <dgm:prSet/>
      <dgm:spPr/>
      <dgm:t>
        <a:bodyPr/>
        <a:lstStyle/>
        <a:p>
          <a:r>
            <a:rPr lang="tr-TR" dirty="0" smtClean="0"/>
            <a:t>Geldiğiniz pozisyonun farkına varın</a:t>
          </a:r>
          <a:endParaRPr lang="tr-TR" dirty="0"/>
        </a:p>
      </dgm:t>
    </dgm:pt>
    <dgm:pt modelId="{26EEE599-B049-404E-99BB-07157AB6A67E}" type="parTrans" cxnId="{20A8A7C2-657F-482D-8636-D4A1AAC5CBAC}">
      <dgm:prSet/>
      <dgm:spPr/>
      <dgm:t>
        <a:bodyPr/>
        <a:lstStyle/>
        <a:p>
          <a:endParaRPr lang="tr-TR"/>
        </a:p>
      </dgm:t>
    </dgm:pt>
    <dgm:pt modelId="{500DB99C-3B0E-4429-8C55-F32239A709BE}" type="sibTrans" cxnId="{20A8A7C2-657F-482D-8636-D4A1AAC5CBAC}">
      <dgm:prSet/>
      <dgm:spPr/>
      <dgm:t>
        <a:bodyPr/>
        <a:lstStyle/>
        <a:p>
          <a:endParaRPr lang="tr-TR"/>
        </a:p>
      </dgm:t>
    </dgm:pt>
    <dgm:pt modelId="{EA6C0FEF-E8AA-43D2-9C25-5B98E4299E3F}" type="pres">
      <dgm:prSet presAssocID="{42EEB972-9710-4057-8D51-5D2B4AB13E99}" presName="linear" presStyleCnt="0">
        <dgm:presLayoutVars>
          <dgm:animLvl val="lvl"/>
          <dgm:resizeHandles val="exact"/>
        </dgm:presLayoutVars>
      </dgm:prSet>
      <dgm:spPr/>
      <dgm:t>
        <a:bodyPr/>
        <a:lstStyle/>
        <a:p>
          <a:endParaRPr lang="en-US"/>
        </a:p>
      </dgm:t>
    </dgm:pt>
    <dgm:pt modelId="{D5CD3BB8-4661-41FD-BB72-F180C78DE21C}" type="pres">
      <dgm:prSet presAssocID="{F8D48473-8319-4D98-824B-892CE0EEFA05}" presName="parentText" presStyleLbl="node1" presStyleIdx="0" presStyleCnt="5">
        <dgm:presLayoutVars>
          <dgm:chMax val="0"/>
          <dgm:bulletEnabled val="1"/>
        </dgm:presLayoutVars>
      </dgm:prSet>
      <dgm:spPr/>
      <dgm:t>
        <a:bodyPr/>
        <a:lstStyle/>
        <a:p>
          <a:endParaRPr lang="en-US"/>
        </a:p>
      </dgm:t>
    </dgm:pt>
    <dgm:pt modelId="{A99B9D6D-B135-42FA-93C9-9A7AC7B1493B}" type="pres">
      <dgm:prSet presAssocID="{AA96704E-C489-4251-AEE2-E2AFC6C7F34E}" presName="spacer" presStyleCnt="0"/>
      <dgm:spPr/>
      <dgm:t>
        <a:bodyPr/>
        <a:lstStyle/>
        <a:p>
          <a:endParaRPr lang="tr-TR"/>
        </a:p>
      </dgm:t>
    </dgm:pt>
    <dgm:pt modelId="{8509618C-0872-4CC2-BF92-586EFC7F48E5}" type="pres">
      <dgm:prSet presAssocID="{FD914010-722A-42ED-857A-10FCF5D97CEF}" presName="parentText" presStyleLbl="node1" presStyleIdx="1" presStyleCnt="5">
        <dgm:presLayoutVars>
          <dgm:chMax val="0"/>
          <dgm:bulletEnabled val="1"/>
        </dgm:presLayoutVars>
      </dgm:prSet>
      <dgm:spPr/>
      <dgm:t>
        <a:bodyPr/>
        <a:lstStyle/>
        <a:p>
          <a:endParaRPr lang="tr-TR"/>
        </a:p>
      </dgm:t>
    </dgm:pt>
    <dgm:pt modelId="{BD191B22-78AD-4D60-BBF8-0D6F06217B8A}" type="pres">
      <dgm:prSet presAssocID="{500DB99C-3B0E-4429-8C55-F32239A709BE}" presName="spacer" presStyleCnt="0"/>
      <dgm:spPr/>
      <dgm:t>
        <a:bodyPr/>
        <a:lstStyle/>
        <a:p>
          <a:endParaRPr lang="tr-TR"/>
        </a:p>
      </dgm:t>
    </dgm:pt>
    <dgm:pt modelId="{4E0C255D-1DE4-4D1C-8F8E-6F16234D782D}" type="pres">
      <dgm:prSet presAssocID="{15791755-30B3-482E-9836-025A600111C9}" presName="parentText" presStyleLbl="node1" presStyleIdx="2" presStyleCnt="5" custLinFactY="-1824" custLinFactNeighborX="1592" custLinFactNeighborY="-100000">
        <dgm:presLayoutVars>
          <dgm:chMax val="0"/>
          <dgm:bulletEnabled val="1"/>
        </dgm:presLayoutVars>
      </dgm:prSet>
      <dgm:spPr/>
      <dgm:t>
        <a:bodyPr/>
        <a:lstStyle/>
        <a:p>
          <a:endParaRPr lang="en-US"/>
        </a:p>
      </dgm:t>
    </dgm:pt>
    <dgm:pt modelId="{57466FFE-BE4E-4BDB-A073-E154DC4F39AC}" type="pres">
      <dgm:prSet presAssocID="{5DF3FBE0-8E11-41A4-9906-8CE3E0B76371}" presName="spacer" presStyleCnt="0"/>
      <dgm:spPr/>
      <dgm:t>
        <a:bodyPr/>
        <a:lstStyle/>
        <a:p>
          <a:endParaRPr lang="tr-TR"/>
        </a:p>
      </dgm:t>
    </dgm:pt>
    <dgm:pt modelId="{D317EE38-E2D6-4A55-B133-A701172FC4FA}" type="pres">
      <dgm:prSet presAssocID="{D3D3182F-12D0-40B0-A919-23FFCEAAFEF3}" presName="parentText" presStyleLbl="node1" presStyleIdx="3" presStyleCnt="5">
        <dgm:presLayoutVars>
          <dgm:chMax val="0"/>
          <dgm:bulletEnabled val="1"/>
        </dgm:presLayoutVars>
      </dgm:prSet>
      <dgm:spPr/>
      <dgm:t>
        <a:bodyPr/>
        <a:lstStyle/>
        <a:p>
          <a:endParaRPr lang="en-US"/>
        </a:p>
      </dgm:t>
    </dgm:pt>
    <dgm:pt modelId="{B745AAC6-C077-471D-AF5E-74A73DD966AF}" type="pres">
      <dgm:prSet presAssocID="{59392502-FA5C-4348-BC81-6687CA100372}" presName="spacer" presStyleCnt="0"/>
      <dgm:spPr/>
      <dgm:t>
        <a:bodyPr/>
        <a:lstStyle/>
        <a:p>
          <a:endParaRPr lang="tr-TR"/>
        </a:p>
      </dgm:t>
    </dgm:pt>
    <dgm:pt modelId="{7F4B5F94-8AF4-443F-A701-2881A68B9C32}" type="pres">
      <dgm:prSet presAssocID="{D1D0BF12-B920-4C6B-8685-727823B41BE2}" presName="parentText" presStyleLbl="node1" presStyleIdx="4" presStyleCnt="5">
        <dgm:presLayoutVars>
          <dgm:chMax val="0"/>
          <dgm:bulletEnabled val="1"/>
        </dgm:presLayoutVars>
      </dgm:prSet>
      <dgm:spPr/>
      <dgm:t>
        <a:bodyPr/>
        <a:lstStyle/>
        <a:p>
          <a:endParaRPr lang="en-US"/>
        </a:p>
      </dgm:t>
    </dgm:pt>
  </dgm:ptLst>
  <dgm:cxnLst>
    <dgm:cxn modelId="{A4E82587-9556-4D3A-9CD9-8AB428405C5C}" type="presOf" srcId="{15791755-30B3-482E-9836-025A600111C9}" destId="{4E0C255D-1DE4-4D1C-8F8E-6F16234D782D}" srcOrd="0" destOrd="0" presId="urn:microsoft.com/office/officeart/2005/8/layout/vList2"/>
    <dgm:cxn modelId="{50CB5DF5-F636-4D73-8D51-C6FFC4EE1AD0}" srcId="{42EEB972-9710-4057-8D51-5D2B4AB13E99}" destId="{F8D48473-8319-4D98-824B-892CE0EEFA05}" srcOrd="0" destOrd="0" parTransId="{58DDF741-DFD9-4258-888D-F0A55ED0915F}" sibTransId="{AA96704E-C489-4251-AEE2-E2AFC6C7F34E}"/>
    <dgm:cxn modelId="{1C1A80EF-863E-4529-90F1-84593A0EDD9F}" srcId="{42EEB972-9710-4057-8D51-5D2B4AB13E99}" destId="{15791755-30B3-482E-9836-025A600111C9}" srcOrd="2" destOrd="0" parTransId="{159FAB20-5630-4641-AE77-3E9694C3E8D8}" sibTransId="{5DF3FBE0-8E11-41A4-9906-8CE3E0B76371}"/>
    <dgm:cxn modelId="{85BB5260-70F9-4229-A5BA-4F926F6D8363}" type="presOf" srcId="{F8D48473-8319-4D98-824B-892CE0EEFA05}" destId="{D5CD3BB8-4661-41FD-BB72-F180C78DE21C}" srcOrd="0" destOrd="0" presId="urn:microsoft.com/office/officeart/2005/8/layout/vList2"/>
    <dgm:cxn modelId="{140ED39C-2682-48DF-8A28-28AC92ECCC10}" type="presOf" srcId="{D3D3182F-12D0-40B0-A919-23FFCEAAFEF3}" destId="{D317EE38-E2D6-4A55-B133-A701172FC4FA}" srcOrd="0" destOrd="0" presId="urn:microsoft.com/office/officeart/2005/8/layout/vList2"/>
    <dgm:cxn modelId="{C6ACC42F-8A51-41C1-8BCD-67D13C865FDF}" srcId="{42EEB972-9710-4057-8D51-5D2B4AB13E99}" destId="{D1D0BF12-B920-4C6B-8685-727823B41BE2}" srcOrd="4" destOrd="0" parTransId="{161F1C24-E08E-438D-834F-CD2B02B9AF30}" sibTransId="{B78FA7F3-E585-484B-8517-3293B813997D}"/>
    <dgm:cxn modelId="{C6E9C926-FC14-435E-A554-6205889E02DF}" type="presOf" srcId="{FD914010-722A-42ED-857A-10FCF5D97CEF}" destId="{8509618C-0872-4CC2-BF92-586EFC7F48E5}" srcOrd="0" destOrd="0" presId="urn:microsoft.com/office/officeart/2005/8/layout/vList2"/>
    <dgm:cxn modelId="{122E9726-4D55-43FE-A9A6-A4CA9E284746}" srcId="{42EEB972-9710-4057-8D51-5D2B4AB13E99}" destId="{D3D3182F-12D0-40B0-A919-23FFCEAAFEF3}" srcOrd="3" destOrd="0" parTransId="{E937D647-7679-4F7A-BB39-980E4F888CE2}" sibTransId="{59392502-FA5C-4348-BC81-6687CA100372}"/>
    <dgm:cxn modelId="{20A8A7C2-657F-482D-8636-D4A1AAC5CBAC}" srcId="{42EEB972-9710-4057-8D51-5D2B4AB13E99}" destId="{FD914010-722A-42ED-857A-10FCF5D97CEF}" srcOrd="1" destOrd="0" parTransId="{26EEE599-B049-404E-99BB-07157AB6A67E}" sibTransId="{500DB99C-3B0E-4429-8C55-F32239A709BE}"/>
    <dgm:cxn modelId="{9D348833-37DE-48B0-A1B9-5B993C4B0C63}" type="presOf" srcId="{42EEB972-9710-4057-8D51-5D2B4AB13E99}" destId="{EA6C0FEF-E8AA-43D2-9C25-5B98E4299E3F}" srcOrd="0" destOrd="0" presId="urn:microsoft.com/office/officeart/2005/8/layout/vList2"/>
    <dgm:cxn modelId="{9C396660-9B17-46A4-AE5A-DE922CDE7C4B}" type="presOf" srcId="{D1D0BF12-B920-4C6B-8685-727823B41BE2}" destId="{7F4B5F94-8AF4-443F-A701-2881A68B9C32}" srcOrd="0" destOrd="0" presId="urn:microsoft.com/office/officeart/2005/8/layout/vList2"/>
    <dgm:cxn modelId="{A7275F1C-D3AF-4D1D-A9EC-781208626453}" type="presParOf" srcId="{EA6C0FEF-E8AA-43D2-9C25-5B98E4299E3F}" destId="{D5CD3BB8-4661-41FD-BB72-F180C78DE21C}" srcOrd="0" destOrd="0" presId="urn:microsoft.com/office/officeart/2005/8/layout/vList2"/>
    <dgm:cxn modelId="{3F60C499-0581-4852-A710-EC0EA0570108}" type="presParOf" srcId="{EA6C0FEF-E8AA-43D2-9C25-5B98E4299E3F}" destId="{A99B9D6D-B135-42FA-93C9-9A7AC7B1493B}" srcOrd="1" destOrd="0" presId="urn:microsoft.com/office/officeart/2005/8/layout/vList2"/>
    <dgm:cxn modelId="{5529F977-C336-40ED-A32C-10190E12F7A4}" type="presParOf" srcId="{EA6C0FEF-E8AA-43D2-9C25-5B98E4299E3F}" destId="{8509618C-0872-4CC2-BF92-586EFC7F48E5}" srcOrd="2" destOrd="0" presId="urn:microsoft.com/office/officeart/2005/8/layout/vList2"/>
    <dgm:cxn modelId="{CD6851FA-1679-4586-AA57-2A64A51F9A2E}" type="presParOf" srcId="{EA6C0FEF-E8AA-43D2-9C25-5B98E4299E3F}" destId="{BD191B22-78AD-4D60-BBF8-0D6F06217B8A}" srcOrd="3" destOrd="0" presId="urn:microsoft.com/office/officeart/2005/8/layout/vList2"/>
    <dgm:cxn modelId="{127EE58A-27C2-4C07-BFA0-6C73F2BD8272}" type="presParOf" srcId="{EA6C0FEF-E8AA-43D2-9C25-5B98E4299E3F}" destId="{4E0C255D-1DE4-4D1C-8F8E-6F16234D782D}" srcOrd="4" destOrd="0" presId="urn:microsoft.com/office/officeart/2005/8/layout/vList2"/>
    <dgm:cxn modelId="{094E9405-B0F4-475A-9C6A-69ACDF17BBA7}" type="presParOf" srcId="{EA6C0FEF-E8AA-43D2-9C25-5B98E4299E3F}" destId="{57466FFE-BE4E-4BDB-A073-E154DC4F39AC}" srcOrd="5" destOrd="0" presId="urn:microsoft.com/office/officeart/2005/8/layout/vList2"/>
    <dgm:cxn modelId="{6323221C-BB17-4FA8-9C32-A04A399DA170}" type="presParOf" srcId="{EA6C0FEF-E8AA-43D2-9C25-5B98E4299E3F}" destId="{D317EE38-E2D6-4A55-B133-A701172FC4FA}" srcOrd="6" destOrd="0" presId="urn:microsoft.com/office/officeart/2005/8/layout/vList2"/>
    <dgm:cxn modelId="{4D77DBC4-431C-414E-BDD8-810DB71B889E}" type="presParOf" srcId="{EA6C0FEF-E8AA-43D2-9C25-5B98E4299E3F}" destId="{B745AAC6-C077-471D-AF5E-74A73DD966AF}" srcOrd="7" destOrd="0" presId="urn:microsoft.com/office/officeart/2005/8/layout/vList2"/>
    <dgm:cxn modelId="{239203CA-B848-4154-B7C6-CF8CB54362F9}" type="presParOf" srcId="{EA6C0FEF-E8AA-43D2-9C25-5B98E4299E3F}" destId="{7F4B5F94-8AF4-443F-A701-2881A68B9C32}" srcOrd="8"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75D6E6-F6FD-4079-8DFE-61D733FBA4A3}" type="doc">
      <dgm:prSet loTypeId="urn:microsoft.com/office/officeart/2005/8/layout/pList2#1" loCatId="list" qsTypeId="urn:microsoft.com/office/officeart/2005/8/quickstyle/simple5" qsCatId="simple" csTypeId="urn:microsoft.com/office/officeart/2005/8/colors/colorful5" csCatId="colorful" phldr="1"/>
      <dgm:spPr/>
      <dgm:t>
        <a:bodyPr/>
        <a:lstStyle/>
        <a:p>
          <a:endParaRPr lang="en-US"/>
        </a:p>
      </dgm:t>
    </dgm:pt>
    <dgm:pt modelId="{77463F81-706C-477C-9CAF-F6B5B115C8B4}">
      <dgm:prSet custT="1"/>
      <dgm:spPr/>
      <dgm:t>
        <a:bodyPr/>
        <a:lstStyle/>
        <a:p>
          <a:pPr rtl="0"/>
          <a:r>
            <a:rPr lang="en-US" sz="2400" dirty="0" smtClean="0"/>
            <a:t>Subhead</a:t>
          </a:r>
          <a:endParaRPr lang="en-US" sz="2400" dirty="0"/>
        </a:p>
      </dgm:t>
    </dgm:pt>
    <dgm:pt modelId="{4DB86FE4-2CD9-4236-84DA-3FD07B0D63D6}" type="parTrans" cxnId="{A0A78415-753B-4A1B-859E-601292AC9623}">
      <dgm:prSet/>
      <dgm:spPr/>
      <dgm:t>
        <a:bodyPr/>
        <a:lstStyle/>
        <a:p>
          <a:endParaRPr lang="en-US"/>
        </a:p>
      </dgm:t>
    </dgm:pt>
    <dgm:pt modelId="{028DCE30-9206-4EB1-B674-669DA0B28523}" type="sibTrans" cxnId="{A0A78415-753B-4A1B-859E-601292AC9623}">
      <dgm:prSet/>
      <dgm:spPr/>
      <dgm:t>
        <a:bodyPr/>
        <a:lstStyle/>
        <a:p>
          <a:endParaRPr lang="en-US"/>
        </a:p>
      </dgm:t>
    </dgm:pt>
    <dgm:pt modelId="{33C7625E-85F9-4902-8039-D310FF386928}">
      <dgm:prSet/>
      <dgm:spPr/>
      <dgm:t>
        <a:bodyPr/>
        <a:lstStyle/>
        <a:p>
          <a:pPr rtl="0"/>
          <a:r>
            <a:rPr lang="en-US" sz="1600" dirty="0" smtClean="0"/>
            <a:t>Bullet 1</a:t>
          </a:r>
          <a:endParaRPr lang="en-US" sz="1600" dirty="0"/>
        </a:p>
      </dgm:t>
    </dgm:pt>
    <dgm:pt modelId="{D3A255A5-B302-4669-8DCD-6266633D0246}" type="parTrans" cxnId="{1468702E-66BF-47A7-A3A4-0398DFE937AA}">
      <dgm:prSet/>
      <dgm:spPr/>
      <dgm:t>
        <a:bodyPr/>
        <a:lstStyle/>
        <a:p>
          <a:endParaRPr lang="en-US"/>
        </a:p>
      </dgm:t>
    </dgm:pt>
    <dgm:pt modelId="{90549989-DF50-4314-B7BF-D4AD3824C0DE}" type="sibTrans" cxnId="{1468702E-66BF-47A7-A3A4-0398DFE937AA}">
      <dgm:prSet/>
      <dgm:spPr/>
      <dgm:t>
        <a:bodyPr/>
        <a:lstStyle/>
        <a:p>
          <a:endParaRPr lang="en-US"/>
        </a:p>
      </dgm:t>
    </dgm:pt>
    <dgm:pt modelId="{F0402D4B-0363-4C5F-BB25-3BAB2B6722ED}">
      <dgm:prSet/>
      <dgm:spPr/>
      <dgm:t>
        <a:bodyPr/>
        <a:lstStyle/>
        <a:p>
          <a:pPr rtl="0"/>
          <a:r>
            <a:rPr lang="en-US" sz="1600" dirty="0" smtClean="0"/>
            <a:t>Replace photo</a:t>
          </a:r>
          <a:endParaRPr lang="en-US" sz="1600" dirty="0"/>
        </a:p>
      </dgm:t>
    </dgm:pt>
    <dgm:pt modelId="{DE5CE499-A93F-4858-BF35-8642AC95E2D8}" type="parTrans" cxnId="{33AE7ECA-7EB1-44FC-917E-DC76C950BADB}">
      <dgm:prSet/>
      <dgm:spPr/>
      <dgm:t>
        <a:bodyPr/>
        <a:lstStyle/>
        <a:p>
          <a:endParaRPr lang="en-US"/>
        </a:p>
      </dgm:t>
    </dgm:pt>
    <dgm:pt modelId="{D6BCB4E5-7386-402B-8E62-2E259554D8B6}" type="sibTrans" cxnId="{33AE7ECA-7EB1-44FC-917E-DC76C950BADB}">
      <dgm:prSet/>
      <dgm:spPr/>
      <dgm:t>
        <a:bodyPr/>
        <a:lstStyle/>
        <a:p>
          <a:endParaRPr lang="en-US"/>
        </a:p>
      </dgm:t>
    </dgm:pt>
    <dgm:pt modelId="{D490E31A-4217-4443-8FE1-395E84F91D0D}">
      <dgm:prSet custT="1"/>
      <dgm:spPr/>
      <dgm:t>
        <a:bodyPr/>
        <a:lstStyle/>
        <a:p>
          <a:pPr rtl="0"/>
          <a:r>
            <a:rPr lang="en-US" sz="2400" dirty="0" smtClean="0"/>
            <a:t>Subhead</a:t>
          </a:r>
          <a:endParaRPr lang="en-US" sz="2400" dirty="0"/>
        </a:p>
      </dgm:t>
    </dgm:pt>
    <dgm:pt modelId="{F477B3AD-1C48-48D8-B21E-E9A71AF4B4BF}" type="parTrans" cxnId="{76ABED2F-3FC1-40F8-9459-B04E13D351A0}">
      <dgm:prSet/>
      <dgm:spPr/>
      <dgm:t>
        <a:bodyPr/>
        <a:lstStyle/>
        <a:p>
          <a:endParaRPr lang="en-US"/>
        </a:p>
      </dgm:t>
    </dgm:pt>
    <dgm:pt modelId="{39FBEF8D-E204-4E0E-8E38-4A7D678D0289}" type="sibTrans" cxnId="{76ABED2F-3FC1-40F8-9459-B04E13D351A0}">
      <dgm:prSet/>
      <dgm:spPr/>
      <dgm:t>
        <a:bodyPr/>
        <a:lstStyle/>
        <a:p>
          <a:endParaRPr lang="en-US"/>
        </a:p>
      </dgm:t>
    </dgm:pt>
    <dgm:pt modelId="{6A9B0790-BCCE-4DA2-8E5E-3C2989C9F8BD}">
      <dgm:prSet/>
      <dgm:spPr/>
      <dgm:t>
        <a:bodyPr/>
        <a:lstStyle/>
        <a:p>
          <a:pPr rtl="0"/>
          <a:r>
            <a:rPr lang="en-US" sz="1600" dirty="0" smtClean="0"/>
            <a:t>Bullet 2</a:t>
          </a:r>
          <a:endParaRPr lang="en-US" sz="1600" dirty="0"/>
        </a:p>
      </dgm:t>
    </dgm:pt>
    <dgm:pt modelId="{423AF66B-4398-49F6-A874-DCF21D46FD67}" type="parTrans" cxnId="{3EF069AA-B678-4ED6-B858-1232DB6A8F13}">
      <dgm:prSet/>
      <dgm:spPr/>
      <dgm:t>
        <a:bodyPr/>
        <a:lstStyle/>
        <a:p>
          <a:endParaRPr lang="en-US"/>
        </a:p>
      </dgm:t>
    </dgm:pt>
    <dgm:pt modelId="{7C4E9702-D1D1-47CF-BFCE-1D026653242B}" type="sibTrans" cxnId="{3EF069AA-B678-4ED6-B858-1232DB6A8F13}">
      <dgm:prSet/>
      <dgm:spPr/>
      <dgm:t>
        <a:bodyPr/>
        <a:lstStyle/>
        <a:p>
          <a:endParaRPr lang="en-US"/>
        </a:p>
      </dgm:t>
    </dgm:pt>
    <dgm:pt modelId="{2E2AC430-5ED6-4CD2-952E-8F22535DF6AD}">
      <dgm:prSet/>
      <dgm:spPr/>
      <dgm:t>
        <a:bodyPr/>
        <a:lstStyle/>
        <a:p>
          <a:pPr rtl="0"/>
          <a:r>
            <a:rPr lang="en-US" sz="1600" dirty="0" smtClean="0"/>
            <a:t>Replace photo</a:t>
          </a:r>
          <a:endParaRPr lang="en-US" sz="1600" dirty="0"/>
        </a:p>
      </dgm:t>
    </dgm:pt>
    <dgm:pt modelId="{3DA08A63-6171-4889-BEB0-E419FE191321}" type="parTrans" cxnId="{D1742AF4-3BFB-4EA9-A2BD-26B847FF110A}">
      <dgm:prSet/>
      <dgm:spPr/>
      <dgm:t>
        <a:bodyPr/>
        <a:lstStyle/>
        <a:p>
          <a:endParaRPr lang="en-US"/>
        </a:p>
      </dgm:t>
    </dgm:pt>
    <dgm:pt modelId="{4F649918-D30A-4CB1-B065-C9A8BB01A50F}" type="sibTrans" cxnId="{D1742AF4-3BFB-4EA9-A2BD-26B847FF110A}">
      <dgm:prSet/>
      <dgm:spPr/>
      <dgm:t>
        <a:bodyPr/>
        <a:lstStyle/>
        <a:p>
          <a:endParaRPr lang="en-US"/>
        </a:p>
      </dgm:t>
    </dgm:pt>
    <dgm:pt modelId="{168FD2E6-4A63-422C-AA3A-DA0811EA2857}">
      <dgm:prSet custT="1"/>
      <dgm:spPr/>
      <dgm:t>
        <a:bodyPr/>
        <a:lstStyle/>
        <a:p>
          <a:pPr rtl="0"/>
          <a:r>
            <a:rPr lang="en-US" sz="2400" dirty="0" smtClean="0"/>
            <a:t>Subhead</a:t>
          </a:r>
          <a:endParaRPr lang="en-US" sz="2400" dirty="0"/>
        </a:p>
      </dgm:t>
    </dgm:pt>
    <dgm:pt modelId="{C880E0C1-C6AD-48B9-B723-0F5E3E8781F9}" type="parTrans" cxnId="{D9A293D4-18BA-4A68-BEE5-90E015BC71E4}">
      <dgm:prSet/>
      <dgm:spPr/>
      <dgm:t>
        <a:bodyPr/>
        <a:lstStyle/>
        <a:p>
          <a:endParaRPr lang="en-US"/>
        </a:p>
      </dgm:t>
    </dgm:pt>
    <dgm:pt modelId="{0AB64B30-73D2-4737-9EAB-F76F99DDB2C7}" type="sibTrans" cxnId="{D9A293D4-18BA-4A68-BEE5-90E015BC71E4}">
      <dgm:prSet/>
      <dgm:spPr/>
      <dgm:t>
        <a:bodyPr/>
        <a:lstStyle/>
        <a:p>
          <a:endParaRPr lang="en-US"/>
        </a:p>
      </dgm:t>
    </dgm:pt>
    <dgm:pt modelId="{E9D43A39-A9B4-4537-8469-154C42EC2771}">
      <dgm:prSet/>
      <dgm:spPr/>
      <dgm:t>
        <a:bodyPr/>
        <a:lstStyle/>
        <a:p>
          <a:pPr rtl="0"/>
          <a:r>
            <a:rPr lang="en-US" sz="1600" dirty="0" smtClean="0"/>
            <a:t>Bullet 3</a:t>
          </a:r>
          <a:endParaRPr lang="en-US" sz="1600" dirty="0"/>
        </a:p>
      </dgm:t>
    </dgm:pt>
    <dgm:pt modelId="{EF1FD873-B50C-40EF-BC0E-849EFE3256FA}" type="parTrans" cxnId="{737D3D0E-7070-4AA9-B85B-0F4B8EEF84EA}">
      <dgm:prSet/>
      <dgm:spPr/>
      <dgm:t>
        <a:bodyPr/>
        <a:lstStyle/>
        <a:p>
          <a:endParaRPr lang="en-US"/>
        </a:p>
      </dgm:t>
    </dgm:pt>
    <dgm:pt modelId="{771B5E49-27A7-46C9-B896-A68B64C2D775}" type="sibTrans" cxnId="{737D3D0E-7070-4AA9-B85B-0F4B8EEF84EA}">
      <dgm:prSet/>
      <dgm:spPr/>
      <dgm:t>
        <a:bodyPr/>
        <a:lstStyle/>
        <a:p>
          <a:endParaRPr lang="en-US"/>
        </a:p>
      </dgm:t>
    </dgm:pt>
    <dgm:pt modelId="{4C8D7996-1E3E-4961-8201-EDA7A715AEC9}">
      <dgm:prSet/>
      <dgm:spPr/>
      <dgm:t>
        <a:bodyPr/>
        <a:lstStyle/>
        <a:p>
          <a:pPr rtl="0"/>
          <a:r>
            <a:rPr lang="en-US" sz="1600" dirty="0" smtClean="0"/>
            <a:t>Replace photo</a:t>
          </a:r>
          <a:endParaRPr lang="en-US" sz="1600" dirty="0"/>
        </a:p>
      </dgm:t>
    </dgm:pt>
    <dgm:pt modelId="{F084308E-71E9-4868-A5AF-9413090E4DE3}" type="parTrans" cxnId="{015AD9BD-99B2-4E8A-A1C0-CE95CAE26D29}">
      <dgm:prSet/>
      <dgm:spPr/>
      <dgm:t>
        <a:bodyPr/>
        <a:lstStyle/>
        <a:p>
          <a:endParaRPr lang="en-US"/>
        </a:p>
      </dgm:t>
    </dgm:pt>
    <dgm:pt modelId="{9276D0A4-9A4E-475B-A46D-11D68FD81BFF}" type="sibTrans" cxnId="{015AD9BD-99B2-4E8A-A1C0-CE95CAE26D29}">
      <dgm:prSet/>
      <dgm:spPr/>
      <dgm:t>
        <a:bodyPr/>
        <a:lstStyle/>
        <a:p>
          <a:endParaRPr lang="en-US"/>
        </a:p>
      </dgm:t>
    </dgm:pt>
    <dgm:pt modelId="{A45DB3D8-B6AA-40EF-998A-8A5A1A7CD9CE}">
      <dgm:prSet custT="1"/>
      <dgm:spPr/>
      <dgm:t>
        <a:bodyPr/>
        <a:lstStyle/>
        <a:p>
          <a:pPr rtl="0"/>
          <a:r>
            <a:rPr lang="en-US" sz="2400" dirty="0" smtClean="0"/>
            <a:t>Subhead</a:t>
          </a:r>
          <a:endParaRPr lang="en-US" sz="2400" dirty="0"/>
        </a:p>
      </dgm:t>
    </dgm:pt>
    <dgm:pt modelId="{D2B5314B-4907-4084-8CBA-0AD89449D490}" type="parTrans" cxnId="{1E8C113C-C72F-4CF9-867F-93C4658C8B6A}">
      <dgm:prSet/>
      <dgm:spPr/>
      <dgm:t>
        <a:bodyPr/>
        <a:lstStyle/>
        <a:p>
          <a:endParaRPr lang="en-US"/>
        </a:p>
      </dgm:t>
    </dgm:pt>
    <dgm:pt modelId="{F361E7B8-C41E-44CB-AE52-DD0E55B018E7}" type="sibTrans" cxnId="{1E8C113C-C72F-4CF9-867F-93C4658C8B6A}">
      <dgm:prSet/>
      <dgm:spPr/>
      <dgm:t>
        <a:bodyPr/>
        <a:lstStyle/>
        <a:p>
          <a:endParaRPr lang="en-US"/>
        </a:p>
      </dgm:t>
    </dgm:pt>
    <dgm:pt modelId="{019EC2BE-EB69-4EBB-9154-30C86C55A779}">
      <dgm:prSet/>
      <dgm:spPr/>
      <dgm:t>
        <a:bodyPr/>
        <a:lstStyle/>
        <a:p>
          <a:pPr rtl="0"/>
          <a:r>
            <a:rPr lang="en-US" sz="1600" dirty="0" smtClean="0"/>
            <a:t>Bullet 4</a:t>
          </a:r>
          <a:endParaRPr lang="en-US" sz="1600" dirty="0"/>
        </a:p>
      </dgm:t>
    </dgm:pt>
    <dgm:pt modelId="{52609D20-2F2E-432D-8635-213270251CB8}" type="parTrans" cxnId="{E9572258-7603-41B0-94FF-651AF9BFABA9}">
      <dgm:prSet/>
      <dgm:spPr/>
      <dgm:t>
        <a:bodyPr/>
        <a:lstStyle/>
        <a:p>
          <a:endParaRPr lang="en-US"/>
        </a:p>
      </dgm:t>
    </dgm:pt>
    <dgm:pt modelId="{D299CDB7-5B8D-4DBE-B2A0-05E9209AB41A}" type="sibTrans" cxnId="{E9572258-7603-41B0-94FF-651AF9BFABA9}">
      <dgm:prSet/>
      <dgm:spPr/>
      <dgm:t>
        <a:bodyPr/>
        <a:lstStyle/>
        <a:p>
          <a:endParaRPr lang="en-US"/>
        </a:p>
      </dgm:t>
    </dgm:pt>
    <dgm:pt modelId="{9ADD4D9F-820C-41BD-ADF9-8676EAFC6AD8}">
      <dgm:prSet/>
      <dgm:spPr/>
      <dgm:t>
        <a:bodyPr/>
        <a:lstStyle/>
        <a:p>
          <a:pPr rtl="0"/>
          <a:r>
            <a:rPr lang="en-US" sz="1600" dirty="0" smtClean="0"/>
            <a:t>Replace photo	</a:t>
          </a:r>
          <a:endParaRPr lang="en-US" sz="1600" dirty="0"/>
        </a:p>
      </dgm:t>
    </dgm:pt>
    <dgm:pt modelId="{2B0A4286-9652-4B0B-8D26-F76A9C4A9FF8}" type="parTrans" cxnId="{6E7ECD92-D603-4016-989E-17E0CAB4B792}">
      <dgm:prSet/>
      <dgm:spPr/>
      <dgm:t>
        <a:bodyPr/>
        <a:lstStyle/>
        <a:p>
          <a:endParaRPr lang="en-US"/>
        </a:p>
      </dgm:t>
    </dgm:pt>
    <dgm:pt modelId="{BFE31672-39CE-4030-A97F-3AE20195CC56}" type="sibTrans" cxnId="{6E7ECD92-D603-4016-989E-17E0CAB4B792}">
      <dgm:prSet/>
      <dgm:spPr/>
      <dgm:t>
        <a:bodyPr/>
        <a:lstStyle/>
        <a:p>
          <a:endParaRPr lang="en-US"/>
        </a:p>
      </dgm:t>
    </dgm:pt>
    <dgm:pt modelId="{F68A4C48-06A5-4EA0-A40C-F6BF12CB2AB5}" type="pres">
      <dgm:prSet presAssocID="{EC75D6E6-F6FD-4079-8DFE-61D733FBA4A3}" presName="Name0" presStyleCnt="0">
        <dgm:presLayoutVars>
          <dgm:dir/>
          <dgm:resizeHandles val="exact"/>
        </dgm:presLayoutVars>
      </dgm:prSet>
      <dgm:spPr/>
      <dgm:t>
        <a:bodyPr/>
        <a:lstStyle/>
        <a:p>
          <a:endParaRPr lang="en-US"/>
        </a:p>
      </dgm:t>
    </dgm:pt>
    <dgm:pt modelId="{2D60E93C-4AA6-4AAE-BFC2-5DDD8C17282A}" type="pres">
      <dgm:prSet presAssocID="{EC75D6E6-F6FD-4079-8DFE-61D733FBA4A3}" presName="bkgdShp" presStyleLbl="alignAccFollowNode1" presStyleIdx="0" presStyleCnt="1" custScaleY="125000"/>
      <dgm:spPr>
        <a:solidFill>
          <a:schemeClr val="bg1">
            <a:lumMod val="85000"/>
            <a:alpha val="90000"/>
          </a:schemeClr>
        </a:solidFill>
        <a:ln>
          <a:noFill/>
        </a:ln>
      </dgm:spPr>
    </dgm:pt>
    <dgm:pt modelId="{EC2904A7-13BF-4016-A0AD-8FC7DBB81A6D}" type="pres">
      <dgm:prSet presAssocID="{EC75D6E6-F6FD-4079-8DFE-61D733FBA4A3}" presName="linComp" presStyleCnt="0"/>
      <dgm:spPr/>
    </dgm:pt>
    <dgm:pt modelId="{961C75D8-5855-4CCB-8763-DCD14F9EC10F}" type="pres">
      <dgm:prSet presAssocID="{77463F81-706C-477C-9CAF-F6B5B115C8B4}" presName="compNode" presStyleCnt="0"/>
      <dgm:spPr/>
    </dgm:pt>
    <dgm:pt modelId="{B0C961DB-4A3C-490A-96F5-AE683B5905ED}" type="pres">
      <dgm:prSet presAssocID="{77463F81-706C-477C-9CAF-F6B5B115C8B4}" presName="node" presStyleLbl="node1" presStyleIdx="0" presStyleCnt="4" custScaleY="68182" custLinFactNeighborY="-14217">
        <dgm:presLayoutVars>
          <dgm:bulletEnabled val="1"/>
        </dgm:presLayoutVars>
      </dgm:prSet>
      <dgm:spPr/>
      <dgm:t>
        <a:bodyPr/>
        <a:lstStyle/>
        <a:p>
          <a:endParaRPr lang="en-US"/>
        </a:p>
      </dgm:t>
    </dgm:pt>
    <dgm:pt modelId="{47F11D08-6E29-446F-88B8-FF684F42C68B}" type="pres">
      <dgm:prSet presAssocID="{77463F81-706C-477C-9CAF-F6B5B115C8B4}" presName="invisiNode" presStyleLbl="node1" presStyleIdx="0" presStyleCnt="4"/>
      <dgm:spPr/>
    </dgm:pt>
    <dgm:pt modelId="{CCB44DF5-BD79-458C-AC32-120D00F37B27}" type="pres">
      <dgm:prSet presAssocID="{77463F81-706C-477C-9CAF-F6B5B115C8B4}" presName="imagNode" presStyleLbl="fgImgPlace1" presStyleIdx="0" presStyleCnt="4" custScaleY="142045" custLinFactNeighborY="-15947"/>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dgm:spPr>
      <dgm:t>
        <a:bodyPr/>
        <a:lstStyle/>
        <a:p>
          <a:endParaRPr lang="en-US"/>
        </a:p>
      </dgm:t>
    </dgm:pt>
    <dgm:pt modelId="{E2A958E2-DF9F-4DD8-B25A-3EACB33A7AF4}" type="pres">
      <dgm:prSet presAssocID="{028DCE30-9206-4EB1-B674-669DA0B28523}" presName="sibTrans" presStyleLbl="sibTrans2D1" presStyleIdx="0" presStyleCnt="0"/>
      <dgm:spPr/>
      <dgm:t>
        <a:bodyPr/>
        <a:lstStyle/>
        <a:p>
          <a:endParaRPr lang="en-US"/>
        </a:p>
      </dgm:t>
    </dgm:pt>
    <dgm:pt modelId="{0075CFA3-E33A-452A-8CD0-A90BE42F7FA2}" type="pres">
      <dgm:prSet presAssocID="{D490E31A-4217-4443-8FE1-395E84F91D0D}" presName="compNode" presStyleCnt="0"/>
      <dgm:spPr/>
    </dgm:pt>
    <dgm:pt modelId="{7BABB982-C45D-49B5-B28F-33C7B0D1CC65}" type="pres">
      <dgm:prSet presAssocID="{D490E31A-4217-4443-8FE1-395E84F91D0D}" presName="node" presStyleLbl="node1" presStyleIdx="1" presStyleCnt="4" custScaleY="68182" custLinFactNeighborY="-14217">
        <dgm:presLayoutVars>
          <dgm:bulletEnabled val="1"/>
        </dgm:presLayoutVars>
      </dgm:prSet>
      <dgm:spPr/>
      <dgm:t>
        <a:bodyPr/>
        <a:lstStyle/>
        <a:p>
          <a:endParaRPr lang="en-US"/>
        </a:p>
      </dgm:t>
    </dgm:pt>
    <dgm:pt modelId="{64BF4588-E517-460C-9C39-048A2C85F114}" type="pres">
      <dgm:prSet presAssocID="{D490E31A-4217-4443-8FE1-395E84F91D0D}" presName="invisiNode" presStyleLbl="node1" presStyleIdx="1" presStyleCnt="4"/>
      <dgm:spPr/>
    </dgm:pt>
    <dgm:pt modelId="{F5E327EE-73F1-49CF-A02F-8FE5879306D5}" type="pres">
      <dgm:prSet presAssocID="{D490E31A-4217-4443-8FE1-395E84F91D0D}" presName="imagNode" presStyleLbl="fgImgPlace1" presStyleIdx="1" presStyleCnt="4" custScaleY="142045" custLinFactNeighborY="-15947"/>
      <dgm:spPr>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a:stretch>
        </a:blipFill>
      </dgm:spPr>
      <dgm:t>
        <a:bodyPr/>
        <a:lstStyle/>
        <a:p>
          <a:endParaRPr lang="en-US"/>
        </a:p>
      </dgm:t>
    </dgm:pt>
    <dgm:pt modelId="{CBE0141D-4166-4AD4-83A1-5F5EB086DD24}" type="pres">
      <dgm:prSet presAssocID="{39FBEF8D-E204-4E0E-8E38-4A7D678D0289}" presName="sibTrans" presStyleLbl="sibTrans2D1" presStyleIdx="0" presStyleCnt="0"/>
      <dgm:spPr/>
      <dgm:t>
        <a:bodyPr/>
        <a:lstStyle/>
        <a:p>
          <a:endParaRPr lang="en-US"/>
        </a:p>
      </dgm:t>
    </dgm:pt>
    <dgm:pt modelId="{7FF5F94E-16D6-4C42-8375-B337C9C5C850}" type="pres">
      <dgm:prSet presAssocID="{168FD2E6-4A63-422C-AA3A-DA0811EA2857}" presName="compNode" presStyleCnt="0"/>
      <dgm:spPr/>
    </dgm:pt>
    <dgm:pt modelId="{4ACE5246-1F12-4430-AC5A-ED75228C6986}" type="pres">
      <dgm:prSet presAssocID="{168FD2E6-4A63-422C-AA3A-DA0811EA2857}" presName="node" presStyleLbl="node1" presStyleIdx="2" presStyleCnt="4" custScaleY="68182" custLinFactNeighborY="-14217">
        <dgm:presLayoutVars>
          <dgm:bulletEnabled val="1"/>
        </dgm:presLayoutVars>
      </dgm:prSet>
      <dgm:spPr/>
      <dgm:t>
        <a:bodyPr/>
        <a:lstStyle/>
        <a:p>
          <a:endParaRPr lang="en-US"/>
        </a:p>
      </dgm:t>
    </dgm:pt>
    <dgm:pt modelId="{73EBC002-DBC6-44C3-A728-01DFFF4D0F4C}" type="pres">
      <dgm:prSet presAssocID="{168FD2E6-4A63-422C-AA3A-DA0811EA2857}" presName="invisiNode" presStyleLbl="node1" presStyleIdx="2" presStyleCnt="4"/>
      <dgm:spPr/>
    </dgm:pt>
    <dgm:pt modelId="{F91ADD42-C6B5-4A83-80E4-BDC32D8C9E79}" type="pres">
      <dgm:prSet presAssocID="{168FD2E6-4A63-422C-AA3A-DA0811EA2857}" presName="imagNode" presStyleLbl="fgImgPlace1" presStyleIdx="2" presStyleCnt="4" custScaleY="142045" custLinFactNeighborY="-15947"/>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a:stretch>
        </a:blipFill>
      </dgm:spPr>
      <dgm:t>
        <a:bodyPr/>
        <a:lstStyle/>
        <a:p>
          <a:endParaRPr lang="en-US"/>
        </a:p>
      </dgm:t>
    </dgm:pt>
    <dgm:pt modelId="{9C17C1B2-FA5D-4E8B-84C6-DA75D4D293AE}" type="pres">
      <dgm:prSet presAssocID="{0AB64B30-73D2-4737-9EAB-F76F99DDB2C7}" presName="sibTrans" presStyleLbl="sibTrans2D1" presStyleIdx="0" presStyleCnt="0"/>
      <dgm:spPr/>
      <dgm:t>
        <a:bodyPr/>
        <a:lstStyle/>
        <a:p>
          <a:endParaRPr lang="en-US"/>
        </a:p>
      </dgm:t>
    </dgm:pt>
    <dgm:pt modelId="{94D75B27-9974-4D14-80EE-07891CD4CA32}" type="pres">
      <dgm:prSet presAssocID="{A45DB3D8-B6AA-40EF-998A-8A5A1A7CD9CE}" presName="compNode" presStyleCnt="0"/>
      <dgm:spPr/>
    </dgm:pt>
    <dgm:pt modelId="{5F07DA8D-82FD-4FA6-A882-90D89DE8B007}" type="pres">
      <dgm:prSet presAssocID="{A45DB3D8-B6AA-40EF-998A-8A5A1A7CD9CE}" presName="node" presStyleLbl="node1" presStyleIdx="3" presStyleCnt="4" custScaleY="68182" custLinFactNeighborY="-14217">
        <dgm:presLayoutVars>
          <dgm:bulletEnabled val="1"/>
        </dgm:presLayoutVars>
      </dgm:prSet>
      <dgm:spPr/>
      <dgm:t>
        <a:bodyPr/>
        <a:lstStyle/>
        <a:p>
          <a:endParaRPr lang="en-US"/>
        </a:p>
      </dgm:t>
    </dgm:pt>
    <dgm:pt modelId="{51AD0F03-1FB8-4B98-AAD6-6B786F2F8F63}" type="pres">
      <dgm:prSet presAssocID="{A45DB3D8-B6AA-40EF-998A-8A5A1A7CD9CE}" presName="invisiNode" presStyleLbl="node1" presStyleIdx="3" presStyleCnt="4"/>
      <dgm:spPr/>
    </dgm:pt>
    <dgm:pt modelId="{4CA54320-1996-4F8E-A49C-0E02D0923E01}" type="pres">
      <dgm:prSet presAssocID="{A45DB3D8-B6AA-40EF-998A-8A5A1A7CD9CE}" presName="imagNode" presStyleLbl="fgImgPlace1" presStyleIdx="3" presStyleCnt="4" custScaleY="142045" custLinFactNeighborY="-15947"/>
      <dgm:spPr>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a:stretch>
        </a:blipFill>
      </dgm:spPr>
      <dgm:t>
        <a:bodyPr/>
        <a:lstStyle/>
        <a:p>
          <a:endParaRPr lang="en-US"/>
        </a:p>
      </dgm:t>
    </dgm:pt>
  </dgm:ptLst>
  <dgm:cxnLst>
    <dgm:cxn modelId="{BA9A151C-E526-492D-8D16-650B09D8D52E}" type="presOf" srcId="{E9D43A39-A9B4-4537-8469-154C42EC2771}" destId="{4ACE5246-1F12-4430-AC5A-ED75228C6986}" srcOrd="0" destOrd="1" presId="urn:microsoft.com/office/officeart/2005/8/layout/pList2#1"/>
    <dgm:cxn modelId="{54CCE296-22FC-4BE4-9171-78CDA8CB81B0}" type="presOf" srcId="{39FBEF8D-E204-4E0E-8E38-4A7D678D0289}" destId="{CBE0141D-4166-4AD4-83A1-5F5EB086DD24}" srcOrd="0" destOrd="0" presId="urn:microsoft.com/office/officeart/2005/8/layout/pList2#1"/>
    <dgm:cxn modelId="{33AE7ECA-7EB1-44FC-917E-DC76C950BADB}" srcId="{77463F81-706C-477C-9CAF-F6B5B115C8B4}" destId="{F0402D4B-0363-4C5F-BB25-3BAB2B6722ED}" srcOrd="1" destOrd="0" parTransId="{DE5CE499-A93F-4858-BF35-8642AC95E2D8}" sibTransId="{D6BCB4E5-7386-402B-8E62-2E259554D8B6}"/>
    <dgm:cxn modelId="{E9572258-7603-41B0-94FF-651AF9BFABA9}" srcId="{A45DB3D8-B6AA-40EF-998A-8A5A1A7CD9CE}" destId="{019EC2BE-EB69-4EBB-9154-30C86C55A779}" srcOrd="0" destOrd="0" parTransId="{52609D20-2F2E-432D-8635-213270251CB8}" sibTransId="{D299CDB7-5B8D-4DBE-B2A0-05E9209AB41A}"/>
    <dgm:cxn modelId="{7F0A0935-D1F6-4A80-A144-423729A7E36B}" type="presOf" srcId="{028DCE30-9206-4EB1-B674-669DA0B28523}" destId="{E2A958E2-DF9F-4DD8-B25A-3EACB33A7AF4}" srcOrd="0" destOrd="0" presId="urn:microsoft.com/office/officeart/2005/8/layout/pList2#1"/>
    <dgm:cxn modelId="{B58BFE4D-DC2D-4192-ADEF-50FF42A47C5E}" type="presOf" srcId="{A45DB3D8-B6AA-40EF-998A-8A5A1A7CD9CE}" destId="{5F07DA8D-82FD-4FA6-A882-90D89DE8B007}" srcOrd="0" destOrd="0" presId="urn:microsoft.com/office/officeart/2005/8/layout/pList2#1"/>
    <dgm:cxn modelId="{A0A78415-753B-4A1B-859E-601292AC9623}" srcId="{EC75D6E6-F6FD-4079-8DFE-61D733FBA4A3}" destId="{77463F81-706C-477C-9CAF-F6B5B115C8B4}" srcOrd="0" destOrd="0" parTransId="{4DB86FE4-2CD9-4236-84DA-3FD07B0D63D6}" sibTransId="{028DCE30-9206-4EB1-B674-669DA0B28523}"/>
    <dgm:cxn modelId="{CF51E43B-8C26-48B8-B7EB-A407193F9AF3}" type="presOf" srcId="{6A9B0790-BCCE-4DA2-8E5E-3C2989C9F8BD}" destId="{7BABB982-C45D-49B5-B28F-33C7B0D1CC65}" srcOrd="0" destOrd="1" presId="urn:microsoft.com/office/officeart/2005/8/layout/pList2#1"/>
    <dgm:cxn modelId="{3EF069AA-B678-4ED6-B858-1232DB6A8F13}" srcId="{D490E31A-4217-4443-8FE1-395E84F91D0D}" destId="{6A9B0790-BCCE-4DA2-8E5E-3C2989C9F8BD}" srcOrd="0" destOrd="0" parTransId="{423AF66B-4398-49F6-A874-DCF21D46FD67}" sibTransId="{7C4E9702-D1D1-47CF-BFCE-1D026653242B}"/>
    <dgm:cxn modelId="{10BEE0A6-3107-4934-9EB5-71C2F02B23C6}" type="presOf" srcId="{2E2AC430-5ED6-4CD2-952E-8F22535DF6AD}" destId="{7BABB982-C45D-49B5-B28F-33C7B0D1CC65}" srcOrd="0" destOrd="2" presId="urn:microsoft.com/office/officeart/2005/8/layout/pList2#1"/>
    <dgm:cxn modelId="{6510D093-7C17-4CA1-9B62-5C678500ABD0}" type="presOf" srcId="{019EC2BE-EB69-4EBB-9154-30C86C55A779}" destId="{5F07DA8D-82FD-4FA6-A882-90D89DE8B007}" srcOrd="0" destOrd="1" presId="urn:microsoft.com/office/officeart/2005/8/layout/pList2#1"/>
    <dgm:cxn modelId="{1E96CAF6-FACC-41D8-8AF8-FE22BB31C2D8}" type="presOf" srcId="{77463F81-706C-477C-9CAF-F6B5B115C8B4}" destId="{B0C961DB-4A3C-490A-96F5-AE683B5905ED}" srcOrd="0" destOrd="0" presId="urn:microsoft.com/office/officeart/2005/8/layout/pList2#1"/>
    <dgm:cxn modelId="{BC0FC590-6ACA-46B6-B980-B5043BA11E91}" type="presOf" srcId="{F0402D4B-0363-4C5F-BB25-3BAB2B6722ED}" destId="{B0C961DB-4A3C-490A-96F5-AE683B5905ED}" srcOrd="0" destOrd="2" presId="urn:microsoft.com/office/officeart/2005/8/layout/pList2#1"/>
    <dgm:cxn modelId="{76ABED2F-3FC1-40F8-9459-B04E13D351A0}" srcId="{EC75D6E6-F6FD-4079-8DFE-61D733FBA4A3}" destId="{D490E31A-4217-4443-8FE1-395E84F91D0D}" srcOrd="1" destOrd="0" parTransId="{F477B3AD-1C48-48D8-B21E-E9A71AF4B4BF}" sibTransId="{39FBEF8D-E204-4E0E-8E38-4A7D678D0289}"/>
    <dgm:cxn modelId="{D9A293D4-18BA-4A68-BEE5-90E015BC71E4}" srcId="{EC75D6E6-F6FD-4079-8DFE-61D733FBA4A3}" destId="{168FD2E6-4A63-422C-AA3A-DA0811EA2857}" srcOrd="2" destOrd="0" parTransId="{C880E0C1-C6AD-48B9-B723-0F5E3E8781F9}" sibTransId="{0AB64B30-73D2-4737-9EAB-F76F99DDB2C7}"/>
    <dgm:cxn modelId="{6E7ECD92-D603-4016-989E-17E0CAB4B792}" srcId="{A45DB3D8-B6AA-40EF-998A-8A5A1A7CD9CE}" destId="{9ADD4D9F-820C-41BD-ADF9-8676EAFC6AD8}" srcOrd="1" destOrd="0" parTransId="{2B0A4286-9652-4B0B-8D26-F76A9C4A9FF8}" sibTransId="{BFE31672-39CE-4030-A97F-3AE20195CC56}"/>
    <dgm:cxn modelId="{4207CE3F-73FF-4400-B1EA-92ED7A2471D9}" type="presOf" srcId="{D490E31A-4217-4443-8FE1-395E84F91D0D}" destId="{7BABB982-C45D-49B5-B28F-33C7B0D1CC65}" srcOrd="0" destOrd="0" presId="urn:microsoft.com/office/officeart/2005/8/layout/pList2#1"/>
    <dgm:cxn modelId="{015AD9BD-99B2-4E8A-A1C0-CE95CAE26D29}" srcId="{168FD2E6-4A63-422C-AA3A-DA0811EA2857}" destId="{4C8D7996-1E3E-4961-8201-EDA7A715AEC9}" srcOrd="1" destOrd="0" parTransId="{F084308E-71E9-4868-A5AF-9413090E4DE3}" sibTransId="{9276D0A4-9A4E-475B-A46D-11D68FD81BFF}"/>
    <dgm:cxn modelId="{DBB949D8-74ED-42EA-85D8-78EF3445EB78}" type="presOf" srcId="{EC75D6E6-F6FD-4079-8DFE-61D733FBA4A3}" destId="{F68A4C48-06A5-4EA0-A40C-F6BF12CB2AB5}" srcOrd="0" destOrd="0" presId="urn:microsoft.com/office/officeart/2005/8/layout/pList2#1"/>
    <dgm:cxn modelId="{9E2358DC-9155-4B62-B348-B4F96D7C2706}" type="presOf" srcId="{0AB64B30-73D2-4737-9EAB-F76F99DDB2C7}" destId="{9C17C1B2-FA5D-4E8B-84C6-DA75D4D293AE}" srcOrd="0" destOrd="0" presId="urn:microsoft.com/office/officeart/2005/8/layout/pList2#1"/>
    <dgm:cxn modelId="{737D3D0E-7070-4AA9-B85B-0F4B8EEF84EA}" srcId="{168FD2E6-4A63-422C-AA3A-DA0811EA2857}" destId="{E9D43A39-A9B4-4537-8469-154C42EC2771}" srcOrd="0" destOrd="0" parTransId="{EF1FD873-B50C-40EF-BC0E-849EFE3256FA}" sibTransId="{771B5E49-27A7-46C9-B896-A68B64C2D775}"/>
    <dgm:cxn modelId="{1468702E-66BF-47A7-A3A4-0398DFE937AA}" srcId="{77463F81-706C-477C-9CAF-F6B5B115C8B4}" destId="{33C7625E-85F9-4902-8039-D310FF386928}" srcOrd="0" destOrd="0" parTransId="{D3A255A5-B302-4669-8DCD-6266633D0246}" sibTransId="{90549989-DF50-4314-B7BF-D4AD3824C0DE}"/>
    <dgm:cxn modelId="{1E8C113C-C72F-4CF9-867F-93C4658C8B6A}" srcId="{EC75D6E6-F6FD-4079-8DFE-61D733FBA4A3}" destId="{A45DB3D8-B6AA-40EF-998A-8A5A1A7CD9CE}" srcOrd="3" destOrd="0" parTransId="{D2B5314B-4907-4084-8CBA-0AD89449D490}" sibTransId="{F361E7B8-C41E-44CB-AE52-DD0E55B018E7}"/>
    <dgm:cxn modelId="{23490E4E-2A66-4BDB-A4FA-A2E905471F84}" type="presOf" srcId="{4C8D7996-1E3E-4961-8201-EDA7A715AEC9}" destId="{4ACE5246-1F12-4430-AC5A-ED75228C6986}" srcOrd="0" destOrd="2" presId="urn:microsoft.com/office/officeart/2005/8/layout/pList2#1"/>
    <dgm:cxn modelId="{19D6EDDD-6AFA-41EE-BE6B-D040C55BF77D}" type="presOf" srcId="{9ADD4D9F-820C-41BD-ADF9-8676EAFC6AD8}" destId="{5F07DA8D-82FD-4FA6-A882-90D89DE8B007}" srcOrd="0" destOrd="2" presId="urn:microsoft.com/office/officeart/2005/8/layout/pList2#1"/>
    <dgm:cxn modelId="{D1742AF4-3BFB-4EA9-A2BD-26B847FF110A}" srcId="{D490E31A-4217-4443-8FE1-395E84F91D0D}" destId="{2E2AC430-5ED6-4CD2-952E-8F22535DF6AD}" srcOrd="1" destOrd="0" parTransId="{3DA08A63-6171-4889-BEB0-E419FE191321}" sibTransId="{4F649918-D30A-4CB1-B065-C9A8BB01A50F}"/>
    <dgm:cxn modelId="{EB6BC5BF-4F46-4E35-9D35-E7ECD99CF43B}" type="presOf" srcId="{33C7625E-85F9-4902-8039-D310FF386928}" destId="{B0C961DB-4A3C-490A-96F5-AE683B5905ED}" srcOrd="0" destOrd="1" presId="urn:microsoft.com/office/officeart/2005/8/layout/pList2#1"/>
    <dgm:cxn modelId="{B06A0030-3B6F-4F63-B719-5E1EA924C36F}" type="presOf" srcId="{168FD2E6-4A63-422C-AA3A-DA0811EA2857}" destId="{4ACE5246-1F12-4430-AC5A-ED75228C6986}" srcOrd="0" destOrd="0" presId="urn:microsoft.com/office/officeart/2005/8/layout/pList2#1"/>
    <dgm:cxn modelId="{6E1774E2-DFD5-4CED-BB1C-A63448D4DF9A}" type="presParOf" srcId="{F68A4C48-06A5-4EA0-A40C-F6BF12CB2AB5}" destId="{2D60E93C-4AA6-4AAE-BFC2-5DDD8C17282A}" srcOrd="0" destOrd="0" presId="urn:microsoft.com/office/officeart/2005/8/layout/pList2#1"/>
    <dgm:cxn modelId="{2EAB1074-2569-44F4-9A27-89F332D13DDA}" type="presParOf" srcId="{F68A4C48-06A5-4EA0-A40C-F6BF12CB2AB5}" destId="{EC2904A7-13BF-4016-A0AD-8FC7DBB81A6D}" srcOrd="1" destOrd="0" presId="urn:microsoft.com/office/officeart/2005/8/layout/pList2#1"/>
    <dgm:cxn modelId="{A5755E67-DDD2-4CDA-B863-F9A198683A32}" type="presParOf" srcId="{EC2904A7-13BF-4016-A0AD-8FC7DBB81A6D}" destId="{961C75D8-5855-4CCB-8763-DCD14F9EC10F}" srcOrd="0" destOrd="0" presId="urn:microsoft.com/office/officeart/2005/8/layout/pList2#1"/>
    <dgm:cxn modelId="{1F152CB8-A62C-4466-A96B-A753757B88F4}" type="presParOf" srcId="{961C75D8-5855-4CCB-8763-DCD14F9EC10F}" destId="{B0C961DB-4A3C-490A-96F5-AE683B5905ED}" srcOrd="0" destOrd="0" presId="urn:microsoft.com/office/officeart/2005/8/layout/pList2#1"/>
    <dgm:cxn modelId="{BFEA991E-7558-4141-9E79-55D5F935B7AD}" type="presParOf" srcId="{961C75D8-5855-4CCB-8763-DCD14F9EC10F}" destId="{47F11D08-6E29-446F-88B8-FF684F42C68B}" srcOrd="1" destOrd="0" presId="urn:microsoft.com/office/officeart/2005/8/layout/pList2#1"/>
    <dgm:cxn modelId="{3975EA3F-E384-4B1D-8353-3003C9164C55}" type="presParOf" srcId="{961C75D8-5855-4CCB-8763-DCD14F9EC10F}" destId="{CCB44DF5-BD79-458C-AC32-120D00F37B27}" srcOrd="2" destOrd="0" presId="urn:microsoft.com/office/officeart/2005/8/layout/pList2#1"/>
    <dgm:cxn modelId="{4726BE7C-BF65-4019-BFFE-13016263D904}" type="presParOf" srcId="{EC2904A7-13BF-4016-A0AD-8FC7DBB81A6D}" destId="{E2A958E2-DF9F-4DD8-B25A-3EACB33A7AF4}" srcOrd="1" destOrd="0" presId="urn:microsoft.com/office/officeart/2005/8/layout/pList2#1"/>
    <dgm:cxn modelId="{D819D413-1BD3-4C7B-ACB6-0D83AAFC1186}" type="presParOf" srcId="{EC2904A7-13BF-4016-A0AD-8FC7DBB81A6D}" destId="{0075CFA3-E33A-452A-8CD0-A90BE42F7FA2}" srcOrd="2" destOrd="0" presId="urn:microsoft.com/office/officeart/2005/8/layout/pList2#1"/>
    <dgm:cxn modelId="{4C38BF14-9826-444F-A9A4-1830103936F3}" type="presParOf" srcId="{0075CFA3-E33A-452A-8CD0-A90BE42F7FA2}" destId="{7BABB982-C45D-49B5-B28F-33C7B0D1CC65}" srcOrd="0" destOrd="0" presId="urn:microsoft.com/office/officeart/2005/8/layout/pList2#1"/>
    <dgm:cxn modelId="{C3EE2664-DFDF-4E99-AE3E-578C8A4CB49E}" type="presParOf" srcId="{0075CFA3-E33A-452A-8CD0-A90BE42F7FA2}" destId="{64BF4588-E517-460C-9C39-048A2C85F114}" srcOrd="1" destOrd="0" presId="urn:microsoft.com/office/officeart/2005/8/layout/pList2#1"/>
    <dgm:cxn modelId="{5A1326CC-FB3D-4890-9619-660F624DA855}" type="presParOf" srcId="{0075CFA3-E33A-452A-8CD0-A90BE42F7FA2}" destId="{F5E327EE-73F1-49CF-A02F-8FE5879306D5}" srcOrd="2" destOrd="0" presId="urn:microsoft.com/office/officeart/2005/8/layout/pList2#1"/>
    <dgm:cxn modelId="{17BA680C-7492-49E8-A5E5-3B29F6D2CA00}" type="presParOf" srcId="{EC2904A7-13BF-4016-A0AD-8FC7DBB81A6D}" destId="{CBE0141D-4166-4AD4-83A1-5F5EB086DD24}" srcOrd="3" destOrd="0" presId="urn:microsoft.com/office/officeart/2005/8/layout/pList2#1"/>
    <dgm:cxn modelId="{0A039446-CC66-4AF7-814F-D18D2EC66D09}" type="presParOf" srcId="{EC2904A7-13BF-4016-A0AD-8FC7DBB81A6D}" destId="{7FF5F94E-16D6-4C42-8375-B337C9C5C850}" srcOrd="4" destOrd="0" presId="urn:microsoft.com/office/officeart/2005/8/layout/pList2#1"/>
    <dgm:cxn modelId="{C3A9010E-7484-473D-85A3-C1BCE2C08B77}" type="presParOf" srcId="{7FF5F94E-16D6-4C42-8375-B337C9C5C850}" destId="{4ACE5246-1F12-4430-AC5A-ED75228C6986}" srcOrd="0" destOrd="0" presId="urn:microsoft.com/office/officeart/2005/8/layout/pList2#1"/>
    <dgm:cxn modelId="{F9C7505E-FC77-4467-9E37-F61EA4CEE1BC}" type="presParOf" srcId="{7FF5F94E-16D6-4C42-8375-B337C9C5C850}" destId="{73EBC002-DBC6-44C3-A728-01DFFF4D0F4C}" srcOrd="1" destOrd="0" presId="urn:microsoft.com/office/officeart/2005/8/layout/pList2#1"/>
    <dgm:cxn modelId="{BEB21E68-33EB-44C2-AC74-E5237D386C16}" type="presParOf" srcId="{7FF5F94E-16D6-4C42-8375-B337C9C5C850}" destId="{F91ADD42-C6B5-4A83-80E4-BDC32D8C9E79}" srcOrd="2" destOrd="0" presId="urn:microsoft.com/office/officeart/2005/8/layout/pList2#1"/>
    <dgm:cxn modelId="{D232593F-5D1E-4C87-8558-F05EB3E10065}" type="presParOf" srcId="{EC2904A7-13BF-4016-A0AD-8FC7DBB81A6D}" destId="{9C17C1B2-FA5D-4E8B-84C6-DA75D4D293AE}" srcOrd="5" destOrd="0" presId="urn:microsoft.com/office/officeart/2005/8/layout/pList2#1"/>
    <dgm:cxn modelId="{E1F531DA-A749-4A02-8603-0D7B991582E3}" type="presParOf" srcId="{EC2904A7-13BF-4016-A0AD-8FC7DBB81A6D}" destId="{94D75B27-9974-4D14-80EE-07891CD4CA32}" srcOrd="6" destOrd="0" presId="urn:microsoft.com/office/officeart/2005/8/layout/pList2#1"/>
    <dgm:cxn modelId="{54352DC1-FFEB-414D-BC74-D05DBBDA44EE}" type="presParOf" srcId="{94D75B27-9974-4D14-80EE-07891CD4CA32}" destId="{5F07DA8D-82FD-4FA6-A882-90D89DE8B007}" srcOrd="0" destOrd="0" presId="urn:microsoft.com/office/officeart/2005/8/layout/pList2#1"/>
    <dgm:cxn modelId="{ED13EEF3-C01B-47FD-84B7-002704F4D7F8}" type="presParOf" srcId="{94D75B27-9974-4D14-80EE-07891CD4CA32}" destId="{51AD0F03-1FB8-4B98-AAD6-6B786F2F8F63}" srcOrd="1" destOrd="0" presId="urn:microsoft.com/office/officeart/2005/8/layout/pList2#1"/>
    <dgm:cxn modelId="{0DCF6CDC-83AB-48DD-8624-3A580094AA08}" type="presParOf" srcId="{94D75B27-9974-4D14-80EE-07891CD4CA32}" destId="{4CA54320-1996-4F8E-A49C-0E02D0923E01}"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CD3BB8-4661-41FD-BB72-F180C78DE21C}">
      <dsp:nvSpPr>
        <dsp:cNvPr id="0" name=""/>
        <dsp:cNvSpPr/>
      </dsp:nvSpPr>
      <dsp:spPr>
        <a:xfrm>
          <a:off x="0" y="11220"/>
          <a:ext cx="5791200" cy="716040"/>
        </a:xfrm>
        <a:prstGeom prst="roundRect">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extrusionH="28000"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1800" kern="1200" dirty="0" smtClean="0"/>
            <a:t>Kendi değerlemenizi yapın</a:t>
          </a:r>
        </a:p>
        <a:p>
          <a:pPr lvl="0" algn="l" defTabSz="1289050" rtl="0">
            <a:lnSpc>
              <a:spcPct val="90000"/>
            </a:lnSpc>
            <a:spcBef>
              <a:spcPct val="0"/>
            </a:spcBef>
            <a:spcAft>
              <a:spcPct val="35000"/>
            </a:spcAft>
          </a:pPr>
          <a:endParaRPr lang="en-US" sz="1800" kern="1200" dirty="0">
            <a:effectLst>
              <a:glow rad="63500">
                <a:schemeClr val="accent1">
                  <a:satMod val="175000"/>
                  <a:alpha val="40000"/>
                </a:schemeClr>
              </a:glow>
            </a:effectLst>
          </a:endParaRPr>
        </a:p>
      </dsp:txBody>
      <dsp:txXfrm>
        <a:off x="0" y="11220"/>
        <a:ext cx="5791200" cy="716040"/>
      </dsp:txXfrm>
    </dsp:sp>
    <dsp:sp modelId="{8509618C-0872-4CC2-BF92-586EFC7F48E5}">
      <dsp:nvSpPr>
        <dsp:cNvPr id="0" name=""/>
        <dsp:cNvSpPr/>
      </dsp:nvSpPr>
      <dsp:spPr>
        <a:xfrm>
          <a:off x="0" y="779100"/>
          <a:ext cx="5791200" cy="716040"/>
        </a:xfrm>
        <a:prstGeom prst="roundRect">
          <a:avLst/>
        </a:prstGeom>
        <a:solidFill>
          <a:schemeClr val="accent4">
            <a:hueOff val="-3250790"/>
            <a:satOff val="15422"/>
            <a:lumOff val="-3333"/>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extrusionH="28000" prstMaterial="matte"/>
        </a:bodyPr>
        <a:lstStyle/>
        <a:p>
          <a:pPr lvl="0" algn="l" defTabSz="800100">
            <a:lnSpc>
              <a:spcPct val="90000"/>
            </a:lnSpc>
            <a:spcBef>
              <a:spcPct val="0"/>
            </a:spcBef>
            <a:spcAft>
              <a:spcPct val="35000"/>
            </a:spcAft>
          </a:pPr>
          <a:r>
            <a:rPr lang="tr-TR" sz="1800" kern="1200" dirty="0" smtClean="0"/>
            <a:t>Geldiğiniz pozisyonun farkına varın</a:t>
          </a:r>
          <a:endParaRPr lang="tr-TR" sz="1800" kern="1200" dirty="0"/>
        </a:p>
      </dsp:txBody>
      <dsp:txXfrm>
        <a:off x="0" y="779100"/>
        <a:ext cx="5791200" cy="716040"/>
      </dsp:txXfrm>
    </dsp:sp>
    <dsp:sp modelId="{4E0C255D-1DE4-4D1C-8F8E-6F16234D782D}">
      <dsp:nvSpPr>
        <dsp:cNvPr id="0" name=""/>
        <dsp:cNvSpPr/>
      </dsp:nvSpPr>
      <dsp:spPr>
        <a:xfrm>
          <a:off x="0" y="1482079"/>
          <a:ext cx="5791200" cy="716040"/>
        </a:xfrm>
        <a:prstGeom prst="roundRect">
          <a:avLst/>
        </a:prstGeom>
        <a:solidFill>
          <a:schemeClr val="accent4">
            <a:hueOff val="-6501581"/>
            <a:satOff val="30845"/>
            <a:lumOff val="-6667"/>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extrusionH="28000" prstMaterial="matte"/>
        </a:bodyPr>
        <a:lstStyle/>
        <a:p>
          <a:pPr lvl="0" algn="l" defTabSz="800100" rtl="0">
            <a:lnSpc>
              <a:spcPct val="90000"/>
            </a:lnSpc>
            <a:spcBef>
              <a:spcPct val="0"/>
            </a:spcBef>
            <a:spcAft>
              <a:spcPct val="35000"/>
            </a:spcAft>
          </a:pPr>
          <a:r>
            <a:rPr lang="tr-TR" sz="1800" kern="1200" dirty="0" smtClean="0">
              <a:effectLst>
                <a:glow rad="63500">
                  <a:schemeClr val="accent1">
                    <a:satMod val="175000"/>
                    <a:alpha val="40000"/>
                  </a:schemeClr>
                </a:glow>
              </a:effectLst>
            </a:rPr>
            <a:t>Yönetici </a:t>
          </a:r>
          <a:r>
            <a:rPr lang="tr-TR" sz="1800" kern="1200" dirty="0" err="1" smtClean="0">
              <a:effectLst>
                <a:glow rad="63500">
                  <a:schemeClr val="accent1">
                    <a:satMod val="175000"/>
                    <a:alpha val="40000"/>
                  </a:schemeClr>
                </a:glow>
              </a:effectLst>
            </a:rPr>
            <a:t>moduna</a:t>
          </a:r>
          <a:r>
            <a:rPr lang="tr-TR" sz="1800" kern="1200" dirty="0" smtClean="0">
              <a:effectLst>
                <a:glow rad="63500">
                  <a:schemeClr val="accent1">
                    <a:satMod val="175000"/>
                    <a:alpha val="40000"/>
                  </a:schemeClr>
                </a:glow>
              </a:effectLst>
            </a:rPr>
            <a:t> girin</a:t>
          </a:r>
          <a:endParaRPr lang="en-US" sz="1800" kern="1200" dirty="0">
            <a:effectLst>
              <a:glow rad="63500">
                <a:schemeClr val="accent1">
                  <a:satMod val="175000"/>
                  <a:alpha val="40000"/>
                </a:schemeClr>
              </a:glow>
            </a:effectLst>
          </a:endParaRPr>
        </a:p>
      </dsp:txBody>
      <dsp:txXfrm>
        <a:off x="0" y="1482079"/>
        <a:ext cx="5791200" cy="716040"/>
      </dsp:txXfrm>
    </dsp:sp>
    <dsp:sp modelId="{D317EE38-E2D6-4A55-B133-A701172FC4FA}">
      <dsp:nvSpPr>
        <dsp:cNvPr id="0" name=""/>
        <dsp:cNvSpPr/>
      </dsp:nvSpPr>
      <dsp:spPr>
        <a:xfrm>
          <a:off x="0" y="2314860"/>
          <a:ext cx="5791200" cy="716040"/>
        </a:xfrm>
        <a:prstGeom prst="roundRect">
          <a:avLst/>
        </a:prstGeom>
        <a:solidFill>
          <a:schemeClr val="accent4">
            <a:hueOff val="-9752371"/>
            <a:satOff val="46267"/>
            <a:lumOff val="-10000"/>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extrusionH="28000" prstMaterial="matte"/>
        </a:bodyPr>
        <a:lstStyle/>
        <a:p>
          <a:pPr lvl="0" algn="l" defTabSz="800100" rtl="0">
            <a:lnSpc>
              <a:spcPct val="90000"/>
            </a:lnSpc>
            <a:spcBef>
              <a:spcPct val="0"/>
            </a:spcBef>
            <a:spcAft>
              <a:spcPct val="35000"/>
            </a:spcAft>
          </a:pPr>
          <a:r>
            <a:rPr lang="tr-TR" sz="1800" kern="1200" dirty="0" smtClean="0">
              <a:effectLst>
                <a:glow rad="63500">
                  <a:schemeClr val="accent1">
                    <a:satMod val="175000"/>
                    <a:alpha val="40000"/>
                  </a:schemeClr>
                </a:glow>
              </a:effectLst>
            </a:rPr>
            <a:t>Çevrenizde olumlu bir hava yaratın</a:t>
          </a:r>
          <a:endParaRPr lang="en-US" sz="1800" kern="1200" dirty="0">
            <a:effectLst>
              <a:glow rad="63500">
                <a:schemeClr val="accent1">
                  <a:satMod val="175000"/>
                  <a:alpha val="40000"/>
                </a:schemeClr>
              </a:glow>
            </a:effectLst>
          </a:endParaRPr>
        </a:p>
      </dsp:txBody>
      <dsp:txXfrm>
        <a:off x="0" y="2314860"/>
        <a:ext cx="5791200" cy="716040"/>
      </dsp:txXfrm>
    </dsp:sp>
    <dsp:sp modelId="{7F4B5F94-8AF4-443F-A701-2881A68B9C32}">
      <dsp:nvSpPr>
        <dsp:cNvPr id="0" name=""/>
        <dsp:cNvSpPr/>
      </dsp:nvSpPr>
      <dsp:spPr>
        <a:xfrm>
          <a:off x="0" y="3082739"/>
          <a:ext cx="5791200" cy="716040"/>
        </a:xfrm>
        <a:prstGeom prst="roundRect">
          <a:avLst/>
        </a:prstGeom>
        <a:solidFill>
          <a:schemeClr val="accent4">
            <a:hueOff val="-13003162"/>
            <a:satOff val="61689"/>
            <a:lumOff val="-13333"/>
            <a:alphaOff val="0"/>
          </a:schemeClr>
        </a:solidFill>
        <a:ln>
          <a:noFill/>
        </a:ln>
        <a:effectLst>
          <a:outerShdw blurRad="38100" dist="25400" dir="2700000" algn="br" rotWithShape="0">
            <a:srgbClr val="000000">
              <a:alpha val="6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extrusionH="28000" prstMaterial="matte"/>
        </a:bodyPr>
        <a:lstStyle/>
        <a:p>
          <a:pPr lvl="0" algn="l" defTabSz="800100" rtl="0">
            <a:lnSpc>
              <a:spcPct val="90000"/>
            </a:lnSpc>
            <a:spcBef>
              <a:spcPct val="0"/>
            </a:spcBef>
            <a:spcAft>
              <a:spcPct val="35000"/>
            </a:spcAft>
          </a:pPr>
          <a:r>
            <a:rPr lang="tr-TR" sz="1800" kern="1200" dirty="0" smtClean="0">
              <a:effectLst>
                <a:glow rad="63500">
                  <a:schemeClr val="accent1">
                    <a:satMod val="175000"/>
                    <a:alpha val="40000"/>
                  </a:schemeClr>
                </a:glow>
              </a:effectLst>
            </a:rPr>
            <a:t>İnsani değerleri yükseltin</a:t>
          </a:r>
          <a:endParaRPr lang="en-US" sz="1800" kern="1200" dirty="0">
            <a:effectLst>
              <a:glow rad="63500">
                <a:schemeClr val="accent1">
                  <a:satMod val="175000"/>
                  <a:alpha val="40000"/>
                </a:schemeClr>
              </a:glow>
            </a:effectLst>
          </a:endParaRPr>
        </a:p>
      </dsp:txBody>
      <dsp:txXfrm>
        <a:off x="0" y="3082739"/>
        <a:ext cx="5791200" cy="7160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60E93C-4AA6-4AAE-BFC2-5DDD8C17282A}">
      <dsp:nvSpPr>
        <dsp:cNvPr id="0" name=""/>
        <dsp:cNvSpPr/>
      </dsp:nvSpPr>
      <dsp:spPr>
        <a:xfrm>
          <a:off x="0" y="-41909"/>
          <a:ext cx="8229600" cy="2743200"/>
        </a:xfrm>
        <a:prstGeom prst="roundRect">
          <a:avLst>
            <a:gd name="adj" fmla="val 10000"/>
          </a:avLst>
        </a:prstGeom>
        <a:solidFill>
          <a:schemeClr val="bg1">
            <a:lumMod val="85000"/>
            <a:alpha val="90000"/>
          </a:schemeClr>
        </a:solidFill>
        <a:ln w="9525" cap="flat" cmpd="sng" algn="ctr">
          <a:no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CCB44DF5-BD79-458C-AC32-120D00F37B27}">
      <dsp:nvSpPr>
        <dsp:cNvPr id="0" name=""/>
        <dsp:cNvSpPr/>
      </dsp:nvSpPr>
      <dsp:spPr>
        <a:xfrm>
          <a:off x="249154" y="166268"/>
          <a:ext cx="1797974" cy="2285992"/>
        </a:xfrm>
        <a:prstGeom prst="roundRect">
          <a:avLst>
            <a:gd name="adj" fmla="val 10000"/>
          </a:avLst>
        </a:prstGeom>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tint val="50000"/>
              <a:hueOff val="0"/>
              <a:satOff val="0"/>
              <a:lumOff val="0"/>
              <a:alphaOff val="0"/>
              <a:shade val="30000"/>
              <a:satMod val="130000"/>
            </a:schemeClr>
          </a:contourClr>
        </a:sp3d>
      </dsp:spPr>
      <dsp:style>
        <a:lnRef idx="0">
          <a:scrgbClr r="0" g="0" b="0"/>
        </a:lnRef>
        <a:fillRef idx="1">
          <a:scrgbClr r="0" g="0" b="0"/>
        </a:fillRef>
        <a:effectRef idx="3">
          <a:scrgbClr r="0" g="0" b="0"/>
        </a:effectRef>
        <a:fontRef idx="minor"/>
      </dsp:style>
    </dsp:sp>
    <dsp:sp modelId="{B0C961DB-4A3C-490A-96F5-AE683B5905ED}">
      <dsp:nvSpPr>
        <dsp:cNvPr id="0" name=""/>
        <dsp:cNvSpPr/>
      </dsp:nvSpPr>
      <dsp:spPr>
        <a:xfrm rot="10800000">
          <a:off x="249154" y="2708570"/>
          <a:ext cx="1797974" cy="1828804"/>
        </a:xfrm>
        <a:prstGeom prst="round2SameRect">
          <a:avLst>
            <a:gd name="adj1" fmla="val 10500"/>
            <a:gd name="adj2" fmla="val 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rtl="0">
            <a:lnSpc>
              <a:spcPct val="90000"/>
            </a:lnSpc>
            <a:spcBef>
              <a:spcPct val="0"/>
            </a:spcBef>
            <a:spcAft>
              <a:spcPct val="35000"/>
            </a:spcAft>
          </a:pPr>
          <a:r>
            <a:rPr lang="en-US" sz="2400" kern="1200" dirty="0" smtClean="0"/>
            <a:t>Subhead</a:t>
          </a:r>
          <a:endParaRPr lang="en-US" sz="2400" kern="1200" dirty="0"/>
        </a:p>
        <a:p>
          <a:pPr marL="171450" lvl="1" indent="-171450" algn="l" defTabSz="711200" rtl="0">
            <a:lnSpc>
              <a:spcPct val="90000"/>
            </a:lnSpc>
            <a:spcBef>
              <a:spcPct val="0"/>
            </a:spcBef>
            <a:spcAft>
              <a:spcPct val="15000"/>
            </a:spcAft>
            <a:buChar char="••"/>
          </a:pPr>
          <a:r>
            <a:rPr lang="en-US" sz="1600" kern="1200" dirty="0" smtClean="0"/>
            <a:t>Bullet 1</a:t>
          </a:r>
          <a:endParaRPr lang="en-US" sz="1600" kern="1200" dirty="0"/>
        </a:p>
        <a:p>
          <a:pPr marL="171450" lvl="1" indent="-171450" algn="l" defTabSz="711200" rtl="0">
            <a:lnSpc>
              <a:spcPct val="90000"/>
            </a:lnSpc>
            <a:spcBef>
              <a:spcPct val="0"/>
            </a:spcBef>
            <a:spcAft>
              <a:spcPct val="15000"/>
            </a:spcAft>
            <a:buChar char="••"/>
          </a:pPr>
          <a:r>
            <a:rPr lang="en-US" sz="1600" kern="1200" dirty="0" smtClean="0"/>
            <a:t>Replace photo</a:t>
          </a:r>
          <a:endParaRPr lang="en-US" sz="1600" kern="1200" dirty="0"/>
        </a:p>
      </dsp:txBody>
      <dsp:txXfrm rot="10800000">
        <a:off x="249154" y="2708570"/>
        <a:ext cx="1797974" cy="1828804"/>
      </dsp:txXfrm>
    </dsp:sp>
    <dsp:sp modelId="{F5E327EE-73F1-49CF-A02F-8FE5879306D5}">
      <dsp:nvSpPr>
        <dsp:cNvPr id="0" name=""/>
        <dsp:cNvSpPr/>
      </dsp:nvSpPr>
      <dsp:spPr>
        <a:xfrm>
          <a:off x="2226926" y="166268"/>
          <a:ext cx="1797974" cy="2285992"/>
        </a:xfrm>
        <a:prstGeom prst="roundRect">
          <a:avLst>
            <a:gd name="adj" fmla="val 10000"/>
          </a:avLst>
        </a:prstGeom>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a:stretch>
        </a:blip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tint val="50000"/>
              <a:hueOff val="998963"/>
              <a:satOff val="-14887"/>
              <a:lumOff val="278"/>
              <a:alphaOff val="0"/>
              <a:shade val="30000"/>
              <a:satMod val="130000"/>
            </a:schemeClr>
          </a:contourClr>
        </a:sp3d>
      </dsp:spPr>
      <dsp:style>
        <a:lnRef idx="0">
          <a:scrgbClr r="0" g="0" b="0"/>
        </a:lnRef>
        <a:fillRef idx="1">
          <a:scrgbClr r="0" g="0" b="0"/>
        </a:fillRef>
        <a:effectRef idx="3">
          <a:scrgbClr r="0" g="0" b="0"/>
        </a:effectRef>
        <a:fontRef idx="minor"/>
      </dsp:style>
    </dsp:sp>
    <dsp:sp modelId="{7BABB982-C45D-49B5-B28F-33C7B0D1CC65}">
      <dsp:nvSpPr>
        <dsp:cNvPr id="0" name=""/>
        <dsp:cNvSpPr/>
      </dsp:nvSpPr>
      <dsp:spPr>
        <a:xfrm rot="10800000">
          <a:off x="2226926" y="2708570"/>
          <a:ext cx="1797974" cy="1828804"/>
        </a:xfrm>
        <a:prstGeom prst="round2SameRect">
          <a:avLst>
            <a:gd name="adj1" fmla="val 10500"/>
            <a:gd name="adj2" fmla="val 0"/>
          </a:avLst>
        </a:prstGeom>
        <a:gradFill rotWithShape="0">
          <a:gsLst>
            <a:gs pos="0">
              <a:schemeClr val="accent5">
                <a:hueOff val="819071"/>
                <a:satOff val="-17988"/>
                <a:lumOff val="4575"/>
                <a:alphaOff val="0"/>
                <a:shade val="70000"/>
                <a:satMod val="150000"/>
              </a:schemeClr>
            </a:gs>
            <a:gs pos="34000">
              <a:schemeClr val="accent5">
                <a:hueOff val="819071"/>
                <a:satOff val="-17988"/>
                <a:lumOff val="4575"/>
                <a:alphaOff val="0"/>
                <a:shade val="70000"/>
                <a:satMod val="140000"/>
              </a:schemeClr>
            </a:gs>
            <a:gs pos="70000">
              <a:schemeClr val="accent5">
                <a:hueOff val="819071"/>
                <a:satOff val="-17988"/>
                <a:lumOff val="4575"/>
                <a:alphaOff val="0"/>
                <a:tint val="100000"/>
                <a:shade val="90000"/>
                <a:satMod val="140000"/>
              </a:schemeClr>
            </a:gs>
            <a:gs pos="100000">
              <a:schemeClr val="accent5">
                <a:hueOff val="819071"/>
                <a:satOff val="-17988"/>
                <a:lumOff val="457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819071"/>
              <a:satOff val="-17988"/>
              <a:lumOff val="4575"/>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rtl="0">
            <a:lnSpc>
              <a:spcPct val="90000"/>
            </a:lnSpc>
            <a:spcBef>
              <a:spcPct val="0"/>
            </a:spcBef>
            <a:spcAft>
              <a:spcPct val="35000"/>
            </a:spcAft>
          </a:pPr>
          <a:r>
            <a:rPr lang="en-US" sz="2400" kern="1200" dirty="0" smtClean="0"/>
            <a:t>Subhead</a:t>
          </a:r>
          <a:endParaRPr lang="en-US" sz="2400" kern="1200" dirty="0"/>
        </a:p>
        <a:p>
          <a:pPr marL="171450" lvl="1" indent="-171450" algn="l" defTabSz="711200" rtl="0">
            <a:lnSpc>
              <a:spcPct val="90000"/>
            </a:lnSpc>
            <a:spcBef>
              <a:spcPct val="0"/>
            </a:spcBef>
            <a:spcAft>
              <a:spcPct val="15000"/>
            </a:spcAft>
            <a:buChar char="••"/>
          </a:pPr>
          <a:r>
            <a:rPr lang="en-US" sz="1600" kern="1200" dirty="0" smtClean="0"/>
            <a:t>Bullet 2</a:t>
          </a:r>
          <a:endParaRPr lang="en-US" sz="1600" kern="1200" dirty="0"/>
        </a:p>
        <a:p>
          <a:pPr marL="171450" lvl="1" indent="-171450" algn="l" defTabSz="711200" rtl="0">
            <a:lnSpc>
              <a:spcPct val="90000"/>
            </a:lnSpc>
            <a:spcBef>
              <a:spcPct val="0"/>
            </a:spcBef>
            <a:spcAft>
              <a:spcPct val="15000"/>
            </a:spcAft>
            <a:buChar char="••"/>
          </a:pPr>
          <a:r>
            <a:rPr lang="en-US" sz="1600" kern="1200" dirty="0" smtClean="0"/>
            <a:t>Replace photo</a:t>
          </a:r>
          <a:endParaRPr lang="en-US" sz="1600" kern="1200" dirty="0"/>
        </a:p>
      </dsp:txBody>
      <dsp:txXfrm rot="10800000">
        <a:off x="2226926" y="2708570"/>
        <a:ext cx="1797974" cy="1828804"/>
      </dsp:txXfrm>
    </dsp:sp>
    <dsp:sp modelId="{F91ADD42-C6B5-4A83-80E4-BDC32D8C9E79}">
      <dsp:nvSpPr>
        <dsp:cNvPr id="0" name=""/>
        <dsp:cNvSpPr/>
      </dsp:nvSpPr>
      <dsp:spPr>
        <a:xfrm>
          <a:off x="4204698" y="166268"/>
          <a:ext cx="1797974" cy="2285992"/>
        </a:xfrm>
        <a:prstGeom prst="roundRect">
          <a:avLst>
            <a:gd name="adj" fmla="val 10000"/>
          </a:avLst>
        </a:prstGeom>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a:stretch>
        </a:blip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tint val="50000"/>
              <a:hueOff val="1997926"/>
              <a:satOff val="-29774"/>
              <a:lumOff val="555"/>
              <a:alphaOff val="0"/>
              <a:shade val="30000"/>
              <a:satMod val="130000"/>
            </a:schemeClr>
          </a:contourClr>
        </a:sp3d>
      </dsp:spPr>
      <dsp:style>
        <a:lnRef idx="0">
          <a:scrgbClr r="0" g="0" b="0"/>
        </a:lnRef>
        <a:fillRef idx="1">
          <a:scrgbClr r="0" g="0" b="0"/>
        </a:fillRef>
        <a:effectRef idx="3">
          <a:scrgbClr r="0" g="0" b="0"/>
        </a:effectRef>
        <a:fontRef idx="minor"/>
      </dsp:style>
    </dsp:sp>
    <dsp:sp modelId="{4ACE5246-1F12-4430-AC5A-ED75228C6986}">
      <dsp:nvSpPr>
        <dsp:cNvPr id="0" name=""/>
        <dsp:cNvSpPr/>
      </dsp:nvSpPr>
      <dsp:spPr>
        <a:xfrm rot="10800000">
          <a:off x="4204698" y="2708570"/>
          <a:ext cx="1797974" cy="1828804"/>
        </a:xfrm>
        <a:prstGeom prst="round2SameRect">
          <a:avLst>
            <a:gd name="adj1" fmla="val 10500"/>
            <a:gd name="adj2" fmla="val 0"/>
          </a:avLst>
        </a:prstGeom>
        <a:gradFill rotWithShape="0">
          <a:gsLst>
            <a:gs pos="0">
              <a:schemeClr val="accent5">
                <a:hueOff val="1638143"/>
                <a:satOff val="-35975"/>
                <a:lumOff val="9150"/>
                <a:alphaOff val="0"/>
                <a:shade val="70000"/>
                <a:satMod val="150000"/>
              </a:schemeClr>
            </a:gs>
            <a:gs pos="34000">
              <a:schemeClr val="accent5">
                <a:hueOff val="1638143"/>
                <a:satOff val="-35975"/>
                <a:lumOff val="9150"/>
                <a:alphaOff val="0"/>
                <a:shade val="70000"/>
                <a:satMod val="140000"/>
              </a:schemeClr>
            </a:gs>
            <a:gs pos="70000">
              <a:schemeClr val="accent5">
                <a:hueOff val="1638143"/>
                <a:satOff val="-35975"/>
                <a:lumOff val="9150"/>
                <a:alphaOff val="0"/>
                <a:tint val="100000"/>
                <a:shade val="90000"/>
                <a:satMod val="140000"/>
              </a:schemeClr>
            </a:gs>
            <a:gs pos="100000">
              <a:schemeClr val="accent5">
                <a:hueOff val="1638143"/>
                <a:satOff val="-35975"/>
                <a:lumOff val="915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1638143"/>
              <a:satOff val="-35975"/>
              <a:lumOff val="915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rtl="0">
            <a:lnSpc>
              <a:spcPct val="90000"/>
            </a:lnSpc>
            <a:spcBef>
              <a:spcPct val="0"/>
            </a:spcBef>
            <a:spcAft>
              <a:spcPct val="35000"/>
            </a:spcAft>
          </a:pPr>
          <a:r>
            <a:rPr lang="en-US" sz="2400" kern="1200" dirty="0" smtClean="0"/>
            <a:t>Subhead</a:t>
          </a:r>
          <a:endParaRPr lang="en-US" sz="2400" kern="1200" dirty="0"/>
        </a:p>
        <a:p>
          <a:pPr marL="171450" lvl="1" indent="-171450" algn="l" defTabSz="711200" rtl="0">
            <a:lnSpc>
              <a:spcPct val="90000"/>
            </a:lnSpc>
            <a:spcBef>
              <a:spcPct val="0"/>
            </a:spcBef>
            <a:spcAft>
              <a:spcPct val="15000"/>
            </a:spcAft>
            <a:buChar char="••"/>
          </a:pPr>
          <a:r>
            <a:rPr lang="en-US" sz="1600" kern="1200" dirty="0" smtClean="0"/>
            <a:t>Bullet 3</a:t>
          </a:r>
          <a:endParaRPr lang="en-US" sz="1600" kern="1200" dirty="0"/>
        </a:p>
        <a:p>
          <a:pPr marL="171450" lvl="1" indent="-171450" algn="l" defTabSz="711200" rtl="0">
            <a:lnSpc>
              <a:spcPct val="90000"/>
            </a:lnSpc>
            <a:spcBef>
              <a:spcPct val="0"/>
            </a:spcBef>
            <a:spcAft>
              <a:spcPct val="15000"/>
            </a:spcAft>
            <a:buChar char="••"/>
          </a:pPr>
          <a:r>
            <a:rPr lang="en-US" sz="1600" kern="1200" dirty="0" smtClean="0"/>
            <a:t>Replace photo</a:t>
          </a:r>
          <a:endParaRPr lang="en-US" sz="1600" kern="1200" dirty="0"/>
        </a:p>
      </dsp:txBody>
      <dsp:txXfrm rot="10800000">
        <a:off x="4204698" y="2708570"/>
        <a:ext cx="1797974" cy="1828804"/>
      </dsp:txXfrm>
    </dsp:sp>
    <dsp:sp modelId="{4CA54320-1996-4F8E-A49C-0E02D0923E01}">
      <dsp:nvSpPr>
        <dsp:cNvPr id="0" name=""/>
        <dsp:cNvSpPr/>
      </dsp:nvSpPr>
      <dsp:spPr>
        <a:xfrm>
          <a:off x="6182470" y="166268"/>
          <a:ext cx="1797974" cy="2285992"/>
        </a:xfrm>
        <a:prstGeom prst="roundRect">
          <a:avLst>
            <a:gd name="adj" fmla="val 10000"/>
          </a:avLst>
        </a:prstGeom>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a:stretch>
        </a:blip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tint val="50000"/>
              <a:hueOff val="2996889"/>
              <a:satOff val="-44661"/>
              <a:lumOff val="833"/>
              <a:alphaOff val="0"/>
              <a:shade val="30000"/>
              <a:satMod val="130000"/>
            </a:schemeClr>
          </a:contourClr>
        </a:sp3d>
      </dsp:spPr>
      <dsp:style>
        <a:lnRef idx="0">
          <a:scrgbClr r="0" g="0" b="0"/>
        </a:lnRef>
        <a:fillRef idx="1">
          <a:scrgbClr r="0" g="0" b="0"/>
        </a:fillRef>
        <a:effectRef idx="3">
          <a:scrgbClr r="0" g="0" b="0"/>
        </a:effectRef>
        <a:fontRef idx="minor"/>
      </dsp:style>
    </dsp:sp>
    <dsp:sp modelId="{5F07DA8D-82FD-4FA6-A882-90D89DE8B007}">
      <dsp:nvSpPr>
        <dsp:cNvPr id="0" name=""/>
        <dsp:cNvSpPr/>
      </dsp:nvSpPr>
      <dsp:spPr>
        <a:xfrm rot="10800000">
          <a:off x="6182470" y="2708570"/>
          <a:ext cx="1797974" cy="1828804"/>
        </a:xfrm>
        <a:prstGeom prst="round2SameRect">
          <a:avLst>
            <a:gd name="adj1" fmla="val 10500"/>
            <a:gd name="adj2" fmla="val 0"/>
          </a:avLst>
        </a:prstGeom>
        <a:gradFill rotWithShape="0">
          <a:gsLst>
            <a:gs pos="0">
              <a:schemeClr val="accent5">
                <a:hueOff val="2457214"/>
                <a:satOff val="-53963"/>
                <a:lumOff val="13725"/>
                <a:alphaOff val="0"/>
                <a:shade val="70000"/>
                <a:satMod val="150000"/>
              </a:schemeClr>
            </a:gs>
            <a:gs pos="34000">
              <a:schemeClr val="accent5">
                <a:hueOff val="2457214"/>
                <a:satOff val="-53963"/>
                <a:lumOff val="13725"/>
                <a:alphaOff val="0"/>
                <a:shade val="70000"/>
                <a:satMod val="140000"/>
              </a:schemeClr>
            </a:gs>
            <a:gs pos="70000">
              <a:schemeClr val="accent5">
                <a:hueOff val="2457214"/>
                <a:satOff val="-53963"/>
                <a:lumOff val="13725"/>
                <a:alphaOff val="0"/>
                <a:tint val="100000"/>
                <a:shade val="90000"/>
                <a:satMod val="140000"/>
              </a:schemeClr>
            </a:gs>
            <a:gs pos="100000">
              <a:schemeClr val="accent5">
                <a:hueOff val="2457214"/>
                <a:satOff val="-53963"/>
                <a:lumOff val="1372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2457214"/>
              <a:satOff val="-53963"/>
              <a:lumOff val="13725"/>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rtl="0">
            <a:lnSpc>
              <a:spcPct val="90000"/>
            </a:lnSpc>
            <a:spcBef>
              <a:spcPct val="0"/>
            </a:spcBef>
            <a:spcAft>
              <a:spcPct val="35000"/>
            </a:spcAft>
          </a:pPr>
          <a:r>
            <a:rPr lang="en-US" sz="2400" kern="1200" dirty="0" smtClean="0"/>
            <a:t>Subhead</a:t>
          </a:r>
          <a:endParaRPr lang="en-US" sz="2400" kern="1200" dirty="0"/>
        </a:p>
        <a:p>
          <a:pPr marL="171450" lvl="1" indent="-171450" algn="l" defTabSz="711200" rtl="0">
            <a:lnSpc>
              <a:spcPct val="90000"/>
            </a:lnSpc>
            <a:spcBef>
              <a:spcPct val="0"/>
            </a:spcBef>
            <a:spcAft>
              <a:spcPct val="15000"/>
            </a:spcAft>
            <a:buChar char="••"/>
          </a:pPr>
          <a:r>
            <a:rPr lang="en-US" sz="1600" kern="1200" dirty="0" smtClean="0"/>
            <a:t>Bullet 4</a:t>
          </a:r>
          <a:endParaRPr lang="en-US" sz="1600" kern="1200" dirty="0"/>
        </a:p>
        <a:p>
          <a:pPr marL="171450" lvl="1" indent="-171450" algn="l" defTabSz="711200" rtl="0">
            <a:lnSpc>
              <a:spcPct val="90000"/>
            </a:lnSpc>
            <a:spcBef>
              <a:spcPct val="0"/>
            </a:spcBef>
            <a:spcAft>
              <a:spcPct val="15000"/>
            </a:spcAft>
            <a:buChar char="••"/>
          </a:pPr>
          <a:r>
            <a:rPr lang="en-US" sz="1600" kern="1200" dirty="0" smtClean="0"/>
            <a:t>Replace photo	</a:t>
          </a:r>
          <a:endParaRPr lang="en-US" sz="1600" kern="1200" dirty="0"/>
        </a:p>
      </dsp:txBody>
      <dsp:txXfrm rot="10800000">
        <a:off x="6182470" y="2708570"/>
        <a:ext cx="1797974" cy="18288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73734-4B69-462A-A703-C9D4FFF2E8D2}" type="datetimeFigureOut">
              <a:rPr lang="en-US" smtClean="0"/>
              <a:pPr/>
              <a:t>10/1/2013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CC0B62-735F-4396-A9DD-85077BABC7D2}" type="slidenum">
              <a:rPr lang="en-US" smtClean="0"/>
              <a:pPr/>
              <a:t>‹#›</a:t>
            </a:fld>
            <a:endParaRPr lang="en-US" dirty="0"/>
          </a:p>
        </p:txBody>
      </p:sp>
    </p:spTree>
    <p:extLst>
      <p:ext uri="{BB962C8B-B14F-4D97-AF65-F5344CB8AC3E}">
        <p14:creationId xmlns="" xmlns:p14="http://schemas.microsoft.com/office/powerpoint/2010/main" val="117232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CC0B62-735F-4396-A9DD-85077BABC7D2}"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CC0B62-735F-4396-A9DD-85077BABC7D2}"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CC0B62-735F-4396-A9DD-85077BABC7D2}" type="slidenum">
              <a:rPr lang="en-US" smtClean="0"/>
              <a:pPr/>
              <a:t>23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CC0B62-735F-4396-A9DD-85077BABC7D2}" type="slidenum">
              <a:rPr lang="en-US" smtClean="0"/>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cstate="print">
            <a:lum/>
            <a:extLst>
              <a:ext uri="{BEBA8EAE-BF5A-486C-A8C5-ECC9F3942E4B}">
                <a14:imgProps xmlns="" xmlns:a14="http://schemas.microsoft.com/office/drawing/2010/main">
                  <a14:imgLayer r:embed="rId3">
                    <a14:imgEffect>
                      <a14:artisticGlowDiffused intensity="2"/>
                    </a14:imgEffect>
                  </a14:imgLayer>
                </a14:imgProps>
              </a:ext>
            </a:extLst>
          </a:blip>
          <a:srcRect/>
          <a:stretch>
            <a:fillRect t="-8000" b="-9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12064"/>
            <a:ext cx="7848600" cy="1929384"/>
          </a:xfrm>
        </p:spPr>
        <p:txBody>
          <a:bodyPr anchor="b">
            <a:noAutofit/>
          </a:bodyPr>
          <a:lstStyle>
            <a:lvl1pPr>
              <a:defRPr sz="4000" b="1" cap="none" spc="0" baseline="0">
                <a:solidFill>
                  <a:schemeClr val="accent5"/>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514600"/>
            <a:ext cx="6400800" cy="1755648"/>
          </a:xfrm>
        </p:spPr>
        <p:txBody>
          <a:bodyPr>
            <a:normAutofit/>
          </a:bodyPr>
          <a:lstStyle>
            <a:lvl1pPr marL="0" indent="0" algn="l">
              <a:buNone/>
              <a:defRPr sz="20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6EE62F6-F92A-4015-8A0E-D9904CD70EE3}" type="datetimeFigureOut">
              <a:rPr lang="en-US" smtClean="0"/>
              <a:pPr/>
              <a:t>10/1/2013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27264-BE26-4D7B-9348-F75AE453071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6EE62F6-F92A-4015-8A0E-D9904CD70EE3}" type="datetimeFigureOut">
              <a:rPr lang="en-US" smtClean="0"/>
              <a:pPr/>
              <a:t>10/1/2013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27264-BE26-4D7B-9348-F75AE453071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6EE62F6-F92A-4015-8A0E-D9904CD70EE3}" type="datetimeFigureOut">
              <a:rPr lang="en-US" smtClean="0"/>
              <a:pPr/>
              <a:t>10/1/2013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27264-BE26-4D7B-9348-F75AE453071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6EE62F6-F92A-4015-8A0E-D9904CD70EE3}" type="datetimeFigureOut">
              <a:rPr lang="en-US" smtClean="0"/>
              <a:pPr/>
              <a:t>10/1/2013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27264-BE26-4D7B-9348-F75AE453071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6EE62F6-F92A-4015-8A0E-D9904CD70EE3}" type="datetimeFigureOut">
              <a:rPr lang="en-US" smtClean="0"/>
              <a:pPr/>
              <a:t>10/1/2013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27264-BE26-4D7B-9348-F75AE4530711}"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6EE62F6-F92A-4015-8A0E-D9904CD70EE3}" type="datetimeFigureOut">
              <a:rPr lang="en-US" smtClean="0"/>
              <a:pPr/>
              <a:t>10/1/2013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A27264-BE26-4D7B-9348-F75AE453071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6EE62F6-F92A-4015-8A0E-D9904CD70EE3}" type="datetimeFigureOut">
              <a:rPr lang="en-US" smtClean="0"/>
              <a:pPr/>
              <a:t>10/1/2013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A27264-BE26-4D7B-9348-F75AE4530711}"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86EE62F6-F92A-4015-8A0E-D9904CD70EE3}" type="datetimeFigureOut">
              <a:rPr lang="en-US" smtClean="0"/>
              <a:pPr/>
              <a:t>10/1/2013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A27264-BE26-4D7B-9348-F75AE453071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E62F6-F92A-4015-8A0E-D9904CD70EE3}" type="datetimeFigureOut">
              <a:rPr lang="en-US" smtClean="0"/>
              <a:pPr/>
              <a:t>10/1/2013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A27264-BE26-4D7B-9348-F75AE453071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6EE62F6-F92A-4015-8A0E-D9904CD70EE3}" type="datetimeFigureOut">
              <a:rPr lang="en-US" smtClean="0"/>
              <a:pPr/>
              <a:t>10/1/2013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A27264-BE26-4D7B-9348-F75AE4530711}"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6EE62F6-F92A-4015-8A0E-D9904CD70EE3}" type="datetimeFigureOut">
              <a:rPr lang="en-US" smtClean="0"/>
              <a:pPr/>
              <a:t>10/1/2013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A27264-BE26-4D7B-9348-F75AE453071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6EE62F6-F92A-4015-8A0E-D9904CD70EE3}" type="datetimeFigureOut">
              <a:rPr lang="en-US" smtClean="0"/>
              <a:pPr/>
              <a:t>10/1/2013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4A27264-BE26-4D7B-9348-F75AE453071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3600" kern="1200" spc="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2.wdp"/><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 xmlns:a14="http://schemas.microsoft.com/office/drawing/2010/main">
                  <a14:imgLayer r:embed="rId3">
                    <a14:imgEffect>
                      <a14:artisticGlowDiffused intensity="2"/>
                    </a14:imgEffect>
                  </a14:imgLayer>
                </a14:imgProps>
              </a:ext>
            </a:extLst>
          </a:blip>
          <a:srcRect/>
          <a:stretch>
            <a:fillRect t="-8000" b="-8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60648"/>
            <a:ext cx="7848600" cy="1929384"/>
          </a:xfrm>
        </p:spPr>
        <p:txBody>
          <a:bodyPr/>
          <a:lstStyle/>
          <a:p>
            <a:r>
              <a:rPr lang="tr-TR" sz="4800" b="0" dirty="0" smtClean="0">
                <a:solidFill>
                  <a:srgbClr val="00B0F0"/>
                </a:solidFill>
              </a:rPr>
              <a:t>Temel yönetim becerileri</a:t>
            </a:r>
            <a:endParaRPr lang="en-US" sz="4800" dirty="0">
              <a:solidFill>
                <a:srgbClr val="00B0F0"/>
              </a:solidFill>
            </a:endParaRPr>
          </a:p>
        </p:txBody>
      </p:sp>
      <p:sp>
        <p:nvSpPr>
          <p:cNvPr id="3" name="Subtitle 2"/>
          <p:cNvSpPr>
            <a:spLocks noGrp="1"/>
          </p:cNvSpPr>
          <p:nvPr>
            <p:ph type="subTitle" idx="1"/>
          </p:nvPr>
        </p:nvSpPr>
        <p:spPr/>
        <p:txBody>
          <a:bodyPr/>
          <a:lstStyle/>
          <a:p>
            <a:r>
              <a:rPr lang="tr-TR" dirty="0" err="1" smtClean="0"/>
              <a:t>Velittin</a:t>
            </a:r>
            <a:r>
              <a:rPr lang="tr-TR" dirty="0" smtClean="0"/>
              <a:t> Balcı</a:t>
            </a:r>
            <a:endParaRPr lang="en-US" dirty="0"/>
          </a:p>
        </p:txBody>
      </p:sp>
    </p:spTree>
    <p:extLst>
      <p:ext uri="{BB962C8B-B14F-4D97-AF65-F5344CB8AC3E}">
        <p14:creationId xmlns="" xmlns:p14="http://schemas.microsoft.com/office/powerpoint/2010/main" val="2185006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Üstlerinizle İlişkilerinizi Geliştirin. </a:t>
            </a:r>
            <a:endParaRPr lang="tr-TR" dirty="0"/>
          </a:p>
        </p:txBody>
      </p:sp>
      <p:sp>
        <p:nvSpPr>
          <p:cNvPr id="3" name="2 İçerik Yer Tutucusu"/>
          <p:cNvSpPr>
            <a:spLocks noGrp="1"/>
          </p:cNvSpPr>
          <p:nvPr>
            <p:ph idx="1"/>
          </p:nvPr>
        </p:nvSpPr>
        <p:spPr/>
        <p:txBody>
          <a:bodyPr/>
          <a:lstStyle/>
          <a:p>
            <a:pPr algn="just"/>
            <a:r>
              <a:rPr lang="tr-TR" dirty="0" smtClean="0"/>
              <a:t> Olasıdır </a:t>
            </a:r>
            <a:r>
              <a:rPr lang="tr-TR" dirty="0" smtClean="0"/>
              <a:t>ki gelecekte siz de büyük terfiler almak istiyorsunuz. Başarı sağlamak </a:t>
            </a:r>
            <a:r>
              <a:rPr lang="tr-TR" dirty="0" smtClean="0"/>
              <a:t>bulunduğunuz </a:t>
            </a:r>
            <a:r>
              <a:rPr lang="tr-TR" dirty="0" smtClean="0"/>
              <a:t>pozisyon gereğince zaten asli göreviniz, ancak bu aynı zamanda şirketle olan bağlarınızı da güçlendirir. Diğer </a:t>
            </a:r>
            <a:r>
              <a:rPr lang="tr-TR" dirty="0" smtClean="0"/>
              <a:t>idarecileri </a:t>
            </a:r>
            <a:r>
              <a:rPr lang="tr-TR" dirty="0" smtClean="0"/>
              <a:t>ve üst düzey yöneticileri zamanla tanımalı ve </a:t>
            </a:r>
            <a:r>
              <a:rPr lang="tr-TR" dirty="0" smtClean="0"/>
              <a:t>arkadaşlıklarınızı </a:t>
            </a:r>
            <a:r>
              <a:rPr lang="tr-TR" dirty="0" smtClean="0"/>
              <a:t>geliştirmelisiniz. Bunlar size destek olacak </a:t>
            </a:r>
            <a:r>
              <a:rPr lang="tr-TR" dirty="0" smtClean="0"/>
              <a:t>insanlardır</a:t>
            </a:r>
            <a:r>
              <a:rPr lang="tr-TR" dirty="0" smtClean="0"/>
              <a:t>. Aynı zamanda üst düzey yöneticilerinizden biriyle özel bir rehberlik ilişkisi de kurabilirsiniz. Böylece o kişi gelecekte alacağınız terfilerde size referans olacaktır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Kendinizi Güncelleyin. </a:t>
            </a:r>
            <a:endParaRPr lang="tr-TR" dirty="0"/>
          </a:p>
        </p:txBody>
      </p:sp>
      <p:sp>
        <p:nvSpPr>
          <p:cNvPr id="3" name="2 İçerik Yer Tutucusu"/>
          <p:cNvSpPr>
            <a:spLocks noGrp="1"/>
          </p:cNvSpPr>
          <p:nvPr>
            <p:ph idx="1"/>
          </p:nvPr>
        </p:nvSpPr>
        <p:spPr/>
        <p:txBody>
          <a:bodyPr/>
          <a:lstStyle/>
          <a:p>
            <a:pPr algn="just"/>
            <a:r>
              <a:rPr lang="tr-TR" dirty="0" smtClean="0"/>
              <a:t>Bulunduğunuz </a:t>
            </a:r>
            <a:r>
              <a:rPr lang="tr-TR" dirty="0" smtClean="0"/>
              <a:t>sektördeki son </a:t>
            </a:r>
            <a:r>
              <a:rPr lang="tr-TR" dirty="0" err="1" smtClean="0"/>
              <a:t>geli</a:t>
            </a:r>
            <a:r>
              <a:rPr lang="tr-TR" dirty="0" smtClean="0"/>
              <a:t> meleri takip edin. Bunu yapmak için gelişmelerden </a:t>
            </a:r>
            <a:r>
              <a:rPr lang="tr-TR" dirty="0" smtClean="0"/>
              <a:t>haberdar olmanızı </a:t>
            </a:r>
            <a:r>
              <a:rPr lang="tr-TR" dirty="0" smtClean="0"/>
              <a:t>sağlayacak gazeteleri takip edebilir veya çeşitli </a:t>
            </a:r>
            <a:r>
              <a:rPr lang="tr-TR" dirty="0" smtClean="0"/>
              <a:t>derneklere </a:t>
            </a:r>
            <a:r>
              <a:rPr lang="tr-TR" dirty="0" smtClean="0"/>
              <a:t>üye olabilirsiniz. İş dünyası asla durağan değildir ve bu yüzden de sektörünüzde olup bitenlerin farkında olmak zorundasınız. Özel bir yönetici danışmanlığı kurumuna ka­tılmanız bazı ilişkiler kurmanızda ve bilgi paylaşımı </a:t>
            </a:r>
            <a:r>
              <a:rPr lang="tr-TR" dirty="0" smtClean="0"/>
              <a:t>sağlamanızda </a:t>
            </a:r>
            <a:r>
              <a:rPr lang="tr-TR" dirty="0" smtClean="0"/>
              <a:t>size çok faydalı olabilir.</a:t>
            </a:r>
          </a:p>
          <a:p>
            <a:endParaRPr lang="tr-TR" dirty="0" smtClean="0"/>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Sorunları Görmezden Gelmeyin</a:t>
            </a:r>
            <a:endParaRPr lang="tr-TR" dirty="0"/>
          </a:p>
        </p:txBody>
      </p:sp>
      <p:sp>
        <p:nvSpPr>
          <p:cNvPr id="3" name="2 İçerik Yer Tutucusu"/>
          <p:cNvSpPr>
            <a:spLocks noGrp="1"/>
          </p:cNvSpPr>
          <p:nvPr>
            <p:ph idx="1"/>
          </p:nvPr>
        </p:nvSpPr>
        <p:spPr/>
        <p:txBody>
          <a:bodyPr/>
          <a:lstStyle/>
          <a:p>
            <a:r>
              <a:rPr lang="tr-TR" dirty="0" smtClean="0"/>
              <a:t>Kişisel </a:t>
            </a:r>
            <a:r>
              <a:rPr lang="tr-TR" dirty="0" smtClean="0"/>
              <a:t>deneyiminizle, </a:t>
            </a:r>
            <a:r>
              <a:rPr lang="tr-TR" dirty="0" smtClean="0"/>
              <a:t>donanımınızla</a:t>
            </a:r>
            <a:r>
              <a:rPr lang="tr-TR" dirty="0" smtClean="0"/>
              <a:t>, kaynaklarınızla, maddi gücünüzle veya başka konularla ilgili sorunlarınızı görmezden gelmek cazip </a:t>
            </a:r>
            <a:r>
              <a:rPr lang="tr-TR" dirty="0" smtClean="0"/>
              <a:t>görünebilir</a:t>
            </a:r>
            <a:r>
              <a:rPr lang="tr-TR" dirty="0" smtClean="0"/>
              <a:t>, ama bu tutum ne onları çözüme kavuşturur, ne de azalmalarına yol açar. Tam tersine, sorunlar daha da </a:t>
            </a:r>
            <a:r>
              <a:rPr lang="tr-TR" dirty="0" smtClean="0"/>
              <a:t>büyüyerek </a:t>
            </a:r>
            <a:r>
              <a:rPr lang="tr-TR" dirty="0" smtClean="0"/>
              <a:t>sizi iyice sıkıntıya sokabilir. </a:t>
            </a:r>
            <a:r>
              <a:rPr lang="tr-TR" dirty="0" smtClean="0"/>
              <a:t>Yüzleşebileceğinizden </a:t>
            </a:r>
            <a:r>
              <a:rPr lang="tr-TR" dirty="0" smtClean="0"/>
              <a:t>daha zor bir sorunla karşılaştıysanız, çözüm için bilgili </a:t>
            </a:r>
            <a:r>
              <a:rPr lang="tr-TR" dirty="0" smtClean="0"/>
              <a:t>birilerinden </a:t>
            </a:r>
            <a:r>
              <a:rPr lang="tr-TR" dirty="0" smtClean="0"/>
              <a:t>yardım alın. Yöneticilerinize başvurabilir ya da takım </a:t>
            </a:r>
            <a:r>
              <a:rPr lang="tr-TR" dirty="0" smtClean="0"/>
              <a:t>arkadaşlarınızın </a:t>
            </a:r>
            <a:r>
              <a:rPr lang="tr-TR" dirty="0" smtClean="0"/>
              <a:t>fikrini alabilirsiniz. Sorunu anında çözüme kavuşturmak zorunda değilsiniz, fakat er geç aktif şekilde üzerine gitmek zorundasınız.</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Çevrenizde Olumlu Bir Hava Yaratın </a:t>
            </a:r>
            <a:endParaRPr lang="tr-TR" dirty="0"/>
          </a:p>
        </p:txBody>
      </p:sp>
      <p:sp>
        <p:nvSpPr>
          <p:cNvPr id="3" name="2 İçerik Yer Tutucusu"/>
          <p:cNvSpPr>
            <a:spLocks noGrp="1"/>
          </p:cNvSpPr>
          <p:nvPr>
            <p:ph idx="1"/>
          </p:nvPr>
        </p:nvSpPr>
        <p:spPr/>
        <p:txBody>
          <a:bodyPr>
            <a:normAutofit/>
          </a:bodyPr>
          <a:lstStyle/>
          <a:p>
            <a:r>
              <a:rPr lang="tr-TR" dirty="0" smtClean="0"/>
              <a:t>Çalıştığınız </a:t>
            </a:r>
            <a:r>
              <a:rPr lang="tr-TR" dirty="0" smtClean="0"/>
              <a:t>meslekleri şöyle bir düşünün. En çok hangisini </a:t>
            </a:r>
            <a:r>
              <a:rPr lang="tr-TR" dirty="0" smtClean="0"/>
              <a:t>sevdiniz</a:t>
            </a:r>
            <a:r>
              <a:rPr lang="tr-TR" dirty="0" smtClean="0"/>
              <a:t>? Muhtemelen en mutlu olduğunuz pozisyon olumlu bir </a:t>
            </a:r>
            <a:r>
              <a:rPr lang="tr-TR" dirty="0" smtClean="0"/>
              <a:t>çevreye </a:t>
            </a:r>
            <a:r>
              <a:rPr lang="tr-TR" dirty="0" smtClean="0"/>
              <a:t>dâhil olduğunuz iş yerindekidir. Çalışma ortamı, çalışanların davranışlarını etkileyen kilit unsurdur</a:t>
            </a:r>
            <a:r>
              <a:rPr lang="tr-TR" dirty="0" smtClean="0"/>
              <a:t>.</a:t>
            </a:r>
            <a:endParaRPr lang="tr-TR"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Çalışma </a:t>
            </a:r>
            <a:r>
              <a:rPr lang="tr-TR" dirty="0" smtClean="0"/>
              <a:t>Alanlarını Düzenleyerek ilişkileri Yönetin</a:t>
            </a:r>
            <a:r>
              <a:rPr lang="tr-TR" dirty="0" smtClean="0"/>
              <a:t>.</a:t>
            </a:r>
            <a:endParaRPr lang="tr-TR" dirty="0"/>
          </a:p>
        </p:txBody>
      </p:sp>
      <p:sp>
        <p:nvSpPr>
          <p:cNvPr id="3" name="2 İçerik Yer Tutucusu"/>
          <p:cNvSpPr>
            <a:spLocks noGrp="1"/>
          </p:cNvSpPr>
          <p:nvPr>
            <p:ph idx="1"/>
          </p:nvPr>
        </p:nvSpPr>
        <p:spPr/>
        <p:txBody>
          <a:bodyPr/>
          <a:lstStyle/>
          <a:p>
            <a:r>
              <a:rPr lang="tr-TR" dirty="0" smtClean="0"/>
              <a:t>Etkileşime </a:t>
            </a:r>
            <a:r>
              <a:rPr lang="tr-TR" dirty="0" smtClean="0"/>
              <a:t>girince daha faydalı olacağını düşündüğünüz </a:t>
            </a:r>
            <a:r>
              <a:rPr lang="tr-TR" dirty="0" smtClean="0"/>
              <a:t>çalışanların </a:t>
            </a:r>
            <a:r>
              <a:rPr lang="tr-TR" dirty="0" smtClean="0"/>
              <a:t>birbirine yakın çalışmasını sağlayabilirsiniz. Masaları veya çalışma alanlarım birbirine yaklaştırmak iletişimi </a:t>
            </a:r>
            <a:r>
              <a:rPr lang="tr-TR" dirty="0" smtClean="0"/>
              <a:t>güçlendirecek</a:t>
            </a:r>
            <a:r>
              <a:rPr lang="tr-TR" dirty="0" smtClean="0"/>
              <a:t>, işbirliği </a:t>
            </a:r>
            <a:r>
              <a:rPr lang="tr-TR" dirty="0" smtClean="0"/>
              <a:t>yapmalarını </a:t>
            </a:r>
            <a:r>
              <a:rPr lang="tr-TR" dirty="0" smtClean="0"/>
              <a:t>sağlayacaktır. Aksi hâlde elinizde sadece birbiriyle çatışan elemanlar kalır. Unutmayın ki, uzak çalışmanın bir diğer olumsuz yanı strese neden olabilmesidir.</a:t>
            </a:r>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Ofisteki Trafiğe Özen Gösterin. </a:t>
            </a:r>
            <a:endParaRPr lang="tr-TR" dirty="0"/>
          </a:p>
        </p:txBody>
      </p:sp>
      <p:sp>
        <p:nvSpPr>
          <p:cNvPr id="3" name="2 İçerik Yer Tutucusu"/>
          <p:cNvSpPr>
            <a:spLocks noGrp="1"/>
          </p:cNvSpPr>
          <p:nvPr>
            <p:ph idx="1"/>
          </p:nvPr>
        </p:nvSpPr>
        <p:spPr/>
        <p:txBody>
          <a:bodyPr/>
          <a:lstStyle/>
          <a:p>
            <a:r>
              <a:rPr lang="tr-TR" dirty="0" smtClean="0"/>
              <a:t>Departmanınıza </a:t>
            </a:r>
            <a:r>
              <a:rPr lang="tr-TR" dirty="0" smtClean="0"/>
              <a:t>gelen </a:t>
            </a:r>
            <a:r>
              <a:rPr lang="tr-TR" dirty="0" smtClean="0"/>
              <a:t>insanlar </a:t>
            </a:r>
            <a:r>
              <a:rPr lang="tr-TR" dirty="0" smtClean="0"/>
              <a:t>labirentte dolaşıyormuş gibi yürüyor veya sıkışarak bir yerlerden geçiyorsa muhtemelen eşyaların </a:t>
            </a:r>
            <a:r>
              <a:rPr lang="tr-TR" dirty="0" smtClean="0"/>
              <a:t>diziminde hatalar </a:t>
            </a:r>
            <a:r>
              <a:rPr lang="tr-TR" dirty="0" smtClean="0"/>
              <a:t>vardır. Departmanınızdaki trafiğin akıcılığı herhangi bir noktadan diğerine geçişinizi de kolaylaştıracaktır</a:t>
            </a:r>
            <a:r>
              <a:rPr lang="tr-TR" dirty="0" smtClean="0"/>
              <a:t>.</a:t>
            </a:r>
          </a:p>
          <a:p>
            <a:endParaRPr lang="tr-TR" dirty="0" smtClean="0"/>
          </a:p>
          <a:p>
            <a:r>
              <a:rPr lang="tr-TR" dirty="0" smtClean="0"/>
              <a:t>İnsanlar</a:t>
            </a:r>
            <a:r>
              <a:rPr lang="tr-TR" dirty="0" smtClean="0"/>
              <a:t>, kendilerine ait özel alanların olmasından hoşlanır. Siz de mümkün olduğunca, herkesin küçük de olsa kendine ait bir yeri olacak şekilde ofisi düzenleyin. Böyle bir yaklaşım çalışanları memnun edecektir.</a:t>
            </a:r>
          </a:p>
          <a:p>
            <a:endParaRPr lang="tr-TR" dirty="0" smtClean="0"/>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Gereçlerinizin Kalitesini Artarın. </a:t>
            </a:r>
            <a:endParaRPr lang="tr-TR" dirty="0"/>
          </a:p>
        </p:txBody>
      </p:sp>
      <p:sp>
        <p:nvSpPr>
          <p:cNvPr id="3" name="2 İçerik Yer Tutucusu"/>
          <p:cNvSpPr>
            <a:spLocks noGrp="1"/>
          </p:cNvSpPr>
          <p:nvPr>
            <p:ph idx="1"/>
          </p:nvPr>
        </p:nvSpPr>
        <p:spPr/>
        <p:txBody>
          <a:bodyPr>
            <a:normAutofit lnSpcReduction="10000"/>
          </a:bodyPr>
          <a:lstStyle/>
          <a:p>
            <a:r>
              <a:rPr lang="tr-TR" dirty="0" smtClean="0"/>
              <a:t>Bütçeniz </a:t>
            </a:r>
            <a:r>
              <a:rPr lang="tr-TR" dirty="0" smtClean="0"/>
              <a:t>yeni mobilyalar veya araç gereçler almanıza imkân vermeyebilir (büyük </a:t>
            </a:r>
            <a:r>
              <a:rPr lang="tr-TR" dirty="0" smtClean="0"/>
              <a:t>ihtimalle </a:t>
            </a:r>
            <a:r>
              <a:rPr lang="tr-TR" dirty="0" smtClean="0"/>
              <a:t>böyledir de). Ancak genelde ihtiyacınız olan şeyleri arzu edilen kalitede korumanızın yolları vardır:</a:t>
            </a:r>
          </a:p>
          <a:p>
            <a:pPr lvl="0"/>
            <a:r>
              <a:rPr lang="tr-TR" dirty="0" smtClean="0"/>
              <a:t>örneğin, deponuzda rahat bir çalışma koltuğu dururken çalışanınızı kırık bir sandalyeye mahkûm etmeyin.</a:t>
            </a:r>
          </a:p>
          <a:p>
            <a:pPr lvl="0"/>
            <a:r>
              <a:rPr lang="tr-TR" dirty="0" smtClean="0"/>
              <a:t>Yazıcı ve fotokopi makinesi gibi genel kullanıma açık olan gereçleri herkesin kolayca ulaşabileceği alanlara koyun.</a:t>
            </a:r>
          </a:p>
          <a:p>
            <a:pPr lvl="0"/>
            <a:r>
              <a:rPr lang="tr-TR" dirty="0" smtClean="0"/>
              <a:t>Arızalanan gereçlerinizi değiştirmek yerine tamir ettirmeyi tercih edin.</a:t>
            </a:r>
          </a:p>
          <a:p>
            <a:r>
              <a:rPr lang="tr-TR" dirty="0" smtClean="0"/>
              <a:t>Araç-gereçlerin (siz veya takımdaki başka birince) </a:t>
            </a:r>
            <a:r>
              <a:rPr lang="tr-TR" dirty="0" smtClean="0"/>
              <a:t>bakımının </a:t>
            </a:r>
            <a:r>
              <a:rPr lang="tr-TR" dirty="0" smtClean="0"/>
              <a:t>yapılmasını sağlayın ve ihtiyaç hâlinde </a:t>
            </a:r>
            <a:r>
              <a:rPr lang="tr-TR" dirty="0" smtClean="0"/>
              <a:t>tamiratlarının </a:t>
            </a:r>
            <a:r>
              <a:rPr lang="tr-TR" dirty="0" smtClean="0"/>
              <a:t>çabucak yapıldığından emin olun. </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Karşılıklı Saygı Çerçevesinde </a:t>
            </a:r>
            <a:r>
              <a:rPr lang="tr-TR" dirty="0" smtClean="0"/>
              <a:t>Sınırlar Oluşturun</a:t>
            </a:r>
            <a:r>
              <a:rPr lang="tr-TR" dirty="0" smtClean="0"/>
              <a:t>. </a:t>
            </a:r>
            <a:endParaRPr lang="tr-TR" dirty="0"/>
          </a:p>
        </p:txBody>
      </p:sp>
      <p:sp>
        <p:nvSpPr>
          <p:cNvPr id="3" name="2 İçerik Yer Tutucusu"/>
          <p:cNvSpPr>
            <a:spLocks noGrp="1"/>
          </p:cNvSpPr>
          <p:nvPr>
            <p:ph idx="1"/>
          </p:nvPr>
        </p:nvSpPr>
        <p:spPr/>
        <p:txBody>
          <a:bodyPr/>
          <a:lstStyle/>
          <a:p>
            <a:r>
              <a:rPr lang="tr-TR" dirty="0" smtClean="0"/>
              <a:t>Her </a:t>
            </a:r>
            <a:r>
              <a:rPr lang="tr-TR" dirty="0" err="1" smtClean="0"/>
              <a:t>çalışanızın</a:t>
            </a:r>
            <a:r>
              <a:rPr lang="tr-TR" dirty="0" smtClean="0"/>
              <a:t> kendine </a:t>
            </a:r>
            <a:r>
              <a:rPr lang="tr-TR" dirty="0" smtClean="0"/>
              <a:t>ait bir alanı olmasını sağlayın ve izni </a:t>
            </a:r>
            <a:r>
              <a:rPr lang="tr-TR" dirty="0" smtClean="0"/>
              <a:t>olmadan </a:t>
            </a:r>
            <a:r>
              <a:rPr lang="tr-TR" dirty="0" smtClean="0"/>
              <a:t>diğer arkadaşlarınca dosyalarının karıştırılmasına veya yerine oturulmasına izin vermeyin. Ancak söz konusu </a:t>
            </a:r>
            <a:r>
              <a:rPr lang="tr-TR" dirty="0" smtClean="0"/>
              <a:t>dosyalarla </a:t>
            </a:r>
            <a:r>
              <a:rPr lang="tr-TR" dirty="0" smtClean="0"/>
              <a:t>araç-gereçler herkesin kullanımına açıksa durum </a:t>
            </a:r>
            <a:r>
              <a:rPr lang="tr-TR" dirty="0" smtClean="0"/>
              <a:t>değişir </a:t>
            </a:r>
            <a:r>
              <a:rPr lang="tr-TR" dirty="0" smtClean="0"/>
              <a:t>tabii. Hatta böyle bir durumda çalışanlarınızı bu tür şeyleri herkesin ulaşabileceği bir yerde tutmaları konusunda uyarın. Ofisiniz bir tek geniş alandan oluşuyorsa, örneğin depo veya ambar gibi bir alansa, çalışanlarınızın çekmece veya dolabına veya buna benzer saklama alanına saygı </a:t>
            </a:r>
            <a:r>
              <a:rPr lang="tr-TR" dirty="0" smtClean="0"/>
              <a:t>gösterildiğinden </a:t>
            </a:r>
            <a:r>
              <a:rPr lang="tr-TR" dirty="0" smtClean="0"/>
              <a:t>emin olun.</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Herkesin Kişiliğini Yansıtmasına izin Verin</a:t>
            </a:r>
            <a:endParaRPr lang="tr-TR" dirty="0"/>
          </a:p>
        </p:txBody>
      </p:sp>
      <p:sp>
        <p:nvSpPr>
          <p:cNvPr id="3" name="2 İçerik Yer Tutucusu"/>
          <p:cNvSpPr>
            <a:spLocks noGrp="1"/>
          </p:cNvSpPr>
          <p:nvPr>
            <p:ph idx="1"/>
          </p:nvPr>
        </p:nvSpPr>
        <p:spPr/>
        <p:txBody>
          <a:bodyPr>
            <a:normAutofit lnSpcReduction="10000"/>
          </a:bodyPr>
          <a:lstStyle/>
          <a:p>
            <a:r>
              <a:rPr lang="tr-TR" dirty="0" smtClean="0"/>
              <a:t>Bunun </a:t>
            </a:r>
            <a:r>
              <a:rPr lang="tr-TR" dirty="0" smtClean="0"/>
              <a:t>için ofise özel sandalyeler getirtmenize ya da buna benzer büyük </a:t>
            </a:r>
            <a:r>
              <a:rPr lang="tr-TR" dirty="0" smtClean="0"/>
              <a:t>değişimlerde </a:t>
            </a:r>
            <a:r>
              <a:rPr lang="tr-TR" dirty="0" smtClean="0"/>
              <a:t>bulunmanıza gerek yok. Ancak posterlerle, bazı </a:t>
            </a:r>
            <a:r>
              <a:rPr lang="tr-TR" dirty="0" smtClean="0"/>
              <a:t>bitkiler </a:t>
            </a:r>
            <a:r>
              <a:rPr lang="tr-TR" dirty="0" smtClean="0"/>
              <a:t>veya görsel ürünlerle, ofiste herkesin kendi kişiliğini yansıtabileceği düşüncesini aşılayın. Bu durum sadece kendi çalışma 'alanınızda yapacağınız değişikliklerle de sınırlı </a:t>
            </a:r>
            <a:r>
              <a:rPr lang="tr-TR" dirty="0" smtClean="0"/>
              <a:t>kalmamalı</a:t>
            </a:r>
            <a:r>
              <a:rPr lang="tr-TR" dirty="0" smtClean="0"/>
              <a:t>. Mesajınızı doğru iletecekse çalışanlarınızın yerleştiği alanlara da birkaç poster asabilirsiniz mesela. Her çalışanın da kendi mekânında kişisel eşyalarına yer verebilmesi için </a:t>
            </a:r>
            <a:r>
              <a:rPr lang="tr-TR" dirty="0" smtClean="0"/>
              <a:t>onları </a:t>
            </a:r>
            <a:r>
              <a:rPr lang="tr-TR" dirty="0" smtClean="0"/>
              <a:t>teşvik edin. inanın, çalışma alanlarının </a:t>
            </a:r>
            <a:r>
              <a:rPr lang="tr-TR" dirty="0" smtClean="0"/>
              <a:t>kişiselleştirilmesine </a:t>
            </a:r>
            <a:r>
              <a:rPr lang="tr-TR" dirty="0" smtClean="0"/>
              <a:t>izin vermek çalışanların daha rahat hissetmesini sağlar ve üretkenliği arttırır. Yine de, profesyonellik gereği, ne tür </a:t>
            </a:r>
            <a:r>
              <a:rPr lang="tr-TR" dirty="0" smtClean="0"/>
              <a:t>eşyaların </a:t>
            </a:r>
            <a:r>
              <a:rPr lang="tr-TR" dirty="0" smtClean="0"/>
              <a:t>çalışma ortamına uygun düşmeyeceğinin ayrımının da çalışanlarca yapılmasını sağlamak gerekir.</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Aile Olduğunuzu Hissettirin. </a:t>
            </a:r>
            <a:endParaRPr lang="tr-TR" dirty="0"/>
          </a:p>
        </p:txBody>
      </p:sp>
      <p:sp>
        <p:nvSpPr>
          <p:cNvPr id="3" name="2 İçerik Yer Tutucusu"/>
          <p:cNvSpPr>
            <a:spLocks noGrp="1"/>
          </p:cNvSpPr>
          <p:nvPr>
            <p:ph idx="1"/>
          </p:nvPr>
        </p:nvSpPr>
        <p:spPr/>
        <p:txBody>
          <a:bodyPr/>
          <a:lstStyle/>
          <a:p>
            <a:r>
              <a:rPr lang="tr-TR" dirty="0" smtClean="0"/>
              <a:t>Ofisinize </a:t>
            </a:r>
            <a:r>
              <a:rPr lang="tr-TR" dirty="0" smtClean="0"/>
              <a:t>bu etkiyi </a:t>
            </a:r>
            <a:r>
              <a:rPr lang="tr-TR" dirty="0" smtClean="0"/>
              <a:t>verebilmenin </a:t>
            </a:r>
            <a:r>
              <a:rPr lang="tr-TR" dirty="0" smtClean="0"/>
              <a:t>en kolay ve etkili yollarından biri ilan tahtası </a:t>
            </a:r>
            <a:r>
              <a:rPr lang="tr-TR" dirty="0" smtClean="0"/>
              <a:t>oluşturmaktır</a:t>
            </a:r>
            <a:r>
              <a:rPr lang="tr-TR" dirty="0" smtClean="0"/>
              <a:t>. Çalışanların fotoğrafları, getirdikleri haberler veya kişisel eğlenceleriyle donatılan ilan tahtası bireylerin kendini ailenin parçası olarak görmesini sağlayacaktır. İlan </a:t>
            </a:r>
            <a:r>
              <a:rPr lang="tr-TR" dirty="0" smtClean="0"/>
              <a:t>tahtasının </a:t>
            </a:r>
            <a:r>
              <a:rPr lang="tr-TR" dirty="0" smtClean="0"/>
              <a:t>başarıya ulaşmasının sırrı onu sürekli güncel tutmaktan geçer. Bir ilan asar, sonra da tahtayı tozlanmaya </a:t>
            </a:r>
            <a:r>
              <a:rPr lang="tr-TR" dirty="0" smtClean="0"/>
              <a:t>mahkûm </a:t>
            </a:r>
            <a:r>
              <a:rPr lang="tr-TR" dirty="0" smtClean="0"/>
              <a:t>ederseniz önemli projelerde takımın </a:t>
            </a:r>
            <a:r>
              <a:rPr lang="tr-TR" dirty="0" err="1" smtClean="0"/>
              <a:t>ilgisizliğiyl</a:t>
            </a:r>
            <a:r>
              <a:rPr lang="tr-TR" dirty="0" smtClean="0"/>
              <a:t> karşı karşıya</a:t>
            </a:r>
            <a:r>
              <a:rPr lang="tr-TR" dirty="0" smtClean="0"/>
              <a:t/>
            </a:r>
            <a:br>
              <a:rPr lang="tr-TR" dirty="0" smtClean="0"/>
            </a:br>
            <a:r>
              <a:rPr lang="tr-TR" dirty="0" smtClean="0"/>
              <a:t>kalmanız fazlasıyla olasıdır.	</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BEBA8EAE-BF5A-486C-A8C5-ECC9F3942E4B}">
                <a14:imgProps xmlns="" xmlns:a14="http://schemas.microsoft.com/office/drawing/2010/main">
                  <a14:imgLayer r:embed="rId4">
                    <a14:imgEffect>
                      <a14:artisticGlowDiffused intensity="2"/>
                    </a14:imgEffect>
                  </a14:imgLayer>
                </a14:imgProps>
              </a:ext>
              <a:ext uri="{28A0092B-C50C-407E-A947-70E740481C1C}">
                <a14:useLocalDpi xmlns="" xmlns:a14="http://schemas.microsoft.com/office/drawing/2010/main" val="0"/>
              </a:ext>
            </a:extLst>
          </a:blip>
          <a:srcRect/>
          <a:stretch/>
        </p:blipFill>
        <p:spPr>
          <a:xfrm>
            <a:off x="0" y="457200"/>
            <a:ext cx="4364181" cy="6400800"/>
          </a:xfrm>
          <a:prstGeom prst="rect">
            <a:avLst/>
          </a:prstGeom>
        </p:spPr>
      </p:pic>
      <p:sp>
        <p:nvSpPr>
          <p:cNvPr id="8" name="Rectangle 7"/>
          <p:cNvSpPr/>
          <p:nvPr/>
        </p:nvSpPr>
        <p:spPr>
          <a:xfrm>
            <a:off x="2535381" y="457200"/>
            <a:ext cx="1828800" cy="6400800"/>
          </a:xfrm>
          <a:prstGeom prst="rect">
            <a:avLst/>
          </a:prstGeom>
          <a:gradFill>
            <a:gsLst>
              <a:gs pos="0">
                <a:schemeClr val="bg1">
                  <a:alpha val="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gn="r"/>
            <a:r>
              <a:rPr lang="tr-TR" dirty="0" smtClean="0"/>
              <a:t>Kendinizi yönetin</a:t>
            </a:r>
            <a:br>
              <a:rPr lang="tr-TR" dirty="0" smtClean="0"/>
            </a:br>
            <a:endParaRPr lang="en-US" b="1"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882391968"/>
              </p:ext>
            </p:extLst>
          </p:nvPr>
        </p:nvGraphicFramePr>
        <p:xfrm>
          <a:off x="2895600" y="2667000"/>
          <a:ext cx="5791200"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166677843"/>
      </p:ext>
    </p:extLst>
  </p:cSld>
  <p:clrMapOvr>
    <a:masterClrMapping/>
  </p:clrMapOvr>
  <mc:AlternateContent xmlns:mc="http://schemas.openxmlformats.org/markup-compatibility/2006">
    <mc:Choice xmlns=""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Ortak Kullanım Alanlarına Müdahale Edin. </a:t>
            </a:r>
            <a:endParaRPr lang="tr-TR" dirty="0"/>
          </a:p>
        </p:txBody>
      </p:sp>
      <p:sp>
        <p:nvSpPr>
          <p:cNvPr id="3" name="2 İçerik Yer Tutucusu"/>
          <p:cNvSpPr>
            <a:spLocks noGrp="1"/>
          </p:cNvSpPr>
          <p:nvPr>
            <p:ph idx="1"/>
          </p:nvPr>
        </p:nvSpPr>
        <p:spPr/>
        <p:txBody>
          <a:bodyPr/>
          <a:lstStyle/>
          <a:p>
            <a:r>
              <a:rPr lang="tr-TR" dirty="0" smtClean="0"/>
              <a:t>Ofisti </a:t>
            </a:r>
            <a:r>
              <a:rPr lang="tr-TR" dirty="0" smtClean="0"/>
              <a:t>odası, mutfak veya çalışanların paylaştığı bu tip ortak </a:t>
            </a:r>
            <a:r>
              <a:rPr lang="tr-TR" dirty="0" smtClean="0"/>
              <a:t>mekanlar </a:t>
            </a:r>
            <a:r>
              <a:rPr lang="tr-TR" dirty="0" smtClean="0"/>
              <a:t>varsa, herkesin rahatça kullanabilmesi ve keyif </a:t>
            </a:r>
            <a:r>
              <a:rPr lang="tr-TR" dirty="0" smtClean="0"/>
              <a:t>alması </a:t>
            </a:r>
            <a:r>
              <a:rPr lang="tr-TR" dirty="0" smtClean="0"/>
              <a:t>için buraların temiz, boş ve konforlu olmasına dikkat </a:t>
            </a:r>
            <a:r>
              <a:rPr lang="tr-TR" dirty="0" smtClean="0"/>
              <a:t>edin </a:t>
            </a:r>
            <a:r>
              <a:rPr lang="tr-TR" dirty="0" smtClean="0"/>
              <a:t>Herkesin o mahalleri nasıl terk edeceğini açıklayan bir </a:t>
            </a:r>
            <a:r>
              <a:rPr lang="tr-TR" dirty="0" smtClean="0"/>
              <a:t>standart </a:t>
            </a:r>
            <a:r>
              <a:rPr lang="tr-TR" dirty="0" smtClean="0"/>
              <a:t>belirleyin.</a:t>
            </a:r>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Çalışma Ortamı İlham Versin</a:t>
            </a:r>
            <a:endParaRPr lang="tr-TR" dirty="0"/>
          </a:p>
        </p:txBody>
      </p:sp>
      <p:sp>
        <p:nvSpPr>
          <p:cNvPr id="3" name="2 İçerik Yer Tutucusu"/>
          <p:cNvSpPr>
            <a:spLocks noGrp="1"/>
          </p:cNvSpPr>
          <p:nvPr>
            <p:ph idx="1"/>
          </p:nvPr>
        </p:nvSpPr>
        <p:spPr/>
        <p:txBody>
          <a:bodyPr/>
          <a:lstStyle/>
          <a:p>
            <a:r>
              <a:rPr lang="tr-TR" dirty="0" smtClean="0"/>
              <a:t> </a:t>
            </a:r>
            <a:r>
              <a:rPr lang="tr-TR" dirty="0" smtClean="0"/>
              <a:t>Çalışanları motive edebilecek pek çok şey yapmak mümkündür, örneğin, hatasız sona </a:t>
            </a:r>
            <a:r>
              <a:rPr lang="tr-TR" dirty="0" smtClean="0"/>
              <a:t>eren günlerin </a:t>
            </a:r>
            <a:r>
              <a:rPr lang="tr-TR" dirty="0" smtClean="0"/>
              <a:t>sonunda çalışanlara teşekkür ermek morallerini </a:t>
            </a:r>
            <a:r>
              <a:rPr lang="tr-TR" dirty="0" smtClean="0"/>
              <a:t>yükseltecektir</a:t>
            </a:r>
            <a:r>
              <a:rPr lang="tr-TR" dirty="0" smtClean="0"/>
              <a:t>. Özenle yerleştirilen sanat çalışmaları, tablolar veya posterler atmosfere olumlu etki yapar. Rakiplerinizin ürün-</a:t>
            </a:r>
            <a:r>
              <a:rPr lang="tr-TR" dirty="0" err="1" smtClean="0"/>
              <a:t>lerini</a:t>
            </a:r>
            <a:r>
              <a:rPr lang="tr-TR" dirty="0" smtClean="0"/>
              <a:t> kullanmak da motivasyonu arttırabilir, örneğin, takip firmanın posterinin altına, "Ofis Sandalyesi Üretiminde </a:t>
            </a:r>
            <a:r>
              <a:rPr lang="tr-TR" dirty="0" smtClean="0"/>
              <a:t>Bir </a:t>
            </a:r>
            <a:r>
              <a:rPr lang="tr-TR" dirty="0" smtClean="0"/>
              <a:t>Numara" yazmak rekabeti tetikleyeceği için takımın </a:t>
            </a:r>
            <a:r>
              <a:rPr lang="tr-TR" dirty="0" smtClean="0"/>
              <a:t>üretkenliğini </a:t>
            </a:r>
            <a:r>
              <a:rPr lang="tr-TR" dirty="0" smtClean="0"/>
              <a:t>arttırmakta faydalı olabilir.</a:t>
            </a:r>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Yemek iyi Fikir! </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Yönetici </a:t>
            </a:r>
            <a:r>
              <a:rPr lang="tr-TR" dirty="0" smtClean="0"/>
              <a:t>olarak yiyecekleri bu işte çok </a:t>
            </a:r>
            <a:r>
              <a:rPr lang="tr-TR" dirty="0" smtClean="0"/>
              <a:t>başarılı </a:t>
            </a:r>
            <a:r>
              <a:rPr lang="tr-TR" dirty="0" smtClean="0"/>
              <a:t>şekilde kullanabilirsiniz. Karnının tok olması insanı mutlu ve huzurlu yapar. Birlikte yemek yemek arkadaşlıkları ilerletir ve iletişim kurulmasını kolaylaştırır. Çalışanlara ara sıra tatlı veya öğle yemeği ısmarlamak ofisi katlanılır </a:t>
            </a:r>
            <a:r>
              <a:rPr lang="tr-TR" dirty="0" smtClean="0"/>
              <a:t>bir yer </a:t>
            </a:r>
            <a:r>
              <a:rPr lang="tr-TR" dirty="0" smtClean="0"/>
              <a:t>hâline dönüştürecektir. Tüm bunları yapmak için karmaşık hesaplara da gerek yok. Bütçeniz kısıtlıysa (ki bu mümkün), ekibi illaki restorana götürmek zorunda değilsiniz. Ofise </a:t>
            </a:r>
            <a:r>
              <a:rPr lang="tr-TR" dirty="0" smtClean="0"/>
              <a:t>birkaç </a:t>
            </a:r>
            <a:r>
              <a:rPr lang="tr-TR" dirty="0" smtClean="0"/>
              <a:t>aşçı getirmek bile yeterli olabilir. Dahası, çalışanları kendi yemeklerini getirmeye teşvik etmek de seçeneklerden biridir</a:t>
            </a:r>
            <a:r>
              <a:rPr lang="tr-TR" dirty="0" smtClean="0"/>
              <a:t>.</a:t>
            </a:r>
            <a:r>
              <a:rPr lang="tr-TR" dirty="0" smtClean="0"/>
              <a:t> Yemek meselesini başarılı kullanabilmenin </a:t>
            </a:r>
            <a:r>
              <a:rPr lang="tr-TR" dirty="0" smtClean="0"/>
              <a:t>sırrı, </a:t>
            </a:r>
            <a:r>
              <a:rPr lang="tr-TR" dirty="0" smtClean="0"/>
              <a:t>bunu rutin </a:t>
            </a:r>
            <a:r>
              <a:rPr lang="tr-TR" dirty="0" err="1" smtClean="0"/>
              <a:t>hâ</a:t>
            </a:r>
            <a:r>
              <a:rPr lang="tr-TR" dirty="0" smtClean="0"/>
              <a:t>-getirmemektir </a:t>
            </a:r>
            <a:r>
              <a:rPr lang="tr-TR" dirty="0" smtClean="0"/>
              <a:t>Örneğin, herkes cuma kahvaltılarına poğaça </a:t>
            </a:r>
            <a:r>
              <a:rPr lang="tr-TR" dirty="0" smtClean="0"/>
              <a:t>getireceğinizi </a:t>
            </a:r>
            <a:r>
              <a:rPr lang="tr-TR" dirty="0" smtClean="0"/>
              <a:t>biliyorsa bir süre sonra bu hoş bir sürpriz olmaktan çıkar</a:t>
            </a:r>
          </a:p>
          <a:p>
            <a:r>
              <a:rPr lang="tr-TR" dirty="0" smtClean="0"/>
              <a:t>İyi sonuç olmak istiyorsanız doğaçlama yapmakta yarar vardır.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 Point</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2231376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578272484"/>
      </p:ext>
    </p:extLst>
  </p:cSld>
  <p:clrMapOvr>
    <a:masterClrMapping/>
  </p:clrMapOvr>
  <mc:AlternateContent xmlns:mc="http://schemas.openxmlformats.org/markup-compatibility/2006">
    <mc:Choice xmlns=""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BEBA8EAE-BF5A-486C-A8C5-ECC9F3942E4B}">
                <a14:imgProps xmlns="" xmlns:a14="http://schemas.microsoft.com/office/drawing/2010/main">
                  <a14:imgLayer r:embed="rId4">
                    <a14:imgEffect>
                      <a14:artisticGlowDiffused intensity="3"/>
                    </a14:imgEffect>
                  </a14:imgLayer>
                </a14:imgProps>
              </a:ext>
              <a:ext uri="{28A0092B-C50C-407E-A947-70E740481C1C}">
                <a14:useLocalDpi xmlns="" xmlns:a14="http://schemas.microsoft.com/office/drawing/2010/main" val="0"/>
              </a:ext>
            </a:extLst>
          </a:blip>
          <a:srcRect/>
          <a:stretch/>
        </p:blipFill>
        <p:spPr>
          <a:xfrm>
            <a:off x="0" y="990600"/>
            <a:ext cx="9144000" cy="5029201"/>
          </a:xfrm>
          <a:prstGeom prst="rect">
            <a:avLst/>
          </a:prstGeom>
        </p:spPr>
      </p:pic>
      <p:sp>
        <p:nvSpPr>
          <p:cNvPr id="6" name="Rectangle 5"/>
          <p:cNvSpPr/>
          <p:nvPr/>
        </p:nvSpPr>
        <p:spPr>
          <a:xfrm>
            <a:off x="0" y="990600"/>
            <a:ext cx="9144000" cy="1371600"/>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Main Point or Tag Line</a:t>
            </a:r>
            <a:endParaRPr lang="en-US" dirty="0"/>
          </a:p>
        </p:txBody>
      </p:sp>
      <p:sp>
        <p:nvSpPr>
          <p:cNvPr id="7" name="Content Placeholder 2"/>
          <p:cNvSpPr>
            <a:spLocks noGrp="1"/>
          </p:cNvSpPr>
          <p:nvPr>
            <p:ph idx="1"/>
          </p:nvPr>
        </p:nvSpPr>
        <p:spPr>
          <a:xfrm>
            <a:off x="-7543800" y="6019801"/>
            <a:ext cx="7543800" cy="762000"/>
          </a:xfrm>
        </p:spPr>
        <p:txBody>
          <a:bodyPr wrap="square">
            <a:normAutofit/>
          </a:bodyPr>
          <a:lstStyle/>
          <a:p>
            <a:pPr marL="0" indent="0">
              <a:buNone/>
            </a:pPr>
            <a:r>
              <a:rPr lang="en-US" sz="2800" smtClean="0"/>
              <a:t>Item 1  •  Item 2  •  Item 3  •  Item 4  •  Item 5</a:t>
            </a:r>
            <a:endParaRPr lang="en-US" sz="2800" dirty="0"/>
          </a:p>
        </p:txBody>
      </p:sp>
    </p:spTree>
    <p:extLst>
      <p:ext uri="{BB962C8B-B14F-4D97-AF65-F5344CB8AC3E}">
        <p14:creationId xmlns="" xmlns:p14="http://schemas.microsoft.com/office/powerpoint/2010/main" val="1643794824"/>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5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25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Kendinizi Yönetin</a:t>
            </a:r>
            <a:endParaRPr lang="en-US" b="1" dirty="0"/>
          </a:p>
        </p:txBody>
      </p:sp>
      <p:sp>
        <p:nvSpPr>
          <p:cNvPr id="10" name="9 İçerik Yer Tutucusu"/>
          <p:cNvSpPr>
            <a:spLocks noGrp="1"/>
          </p:cNvSpPr>
          <p:nvPr>
            <p:ph idx="1"/>
          </p:nvPr>
        </p:nvSpPr>
        <p:spPr/>
        <p:txBody>
          <a:bodyPr/>
          <a:lstStyle/>
          <a:p>
            <a:r>
              <a:rPr lang="tr-TR" dirty="0" smtClean="0">
                <a:solidFill>
                  <a:srgbClr val="00B0F0"/>
                </a:solidFill>
              </a:rPr>
              <a:t>Yönetici </a:t>
            </a:r>
            <a:r>
              <a:rPr lang="tr-TR" dirty="0" err="1" smtClean="0">
                <a:solidFill>
                  <a:srgbClr val="00B0F0"/>
                </a:solidFill>
              </a:rPr>
              <a:t>moduna</a:t>
            </a:r>
            <a:r>
              <a:rPr lang="tr-TR" dirty="0" smtClean="0">
                <a:solidFill>
                  <a:srgbClr val="00B0F0"/>
                </a:solidFill>
              </a:rPr>
              <a:t> girin: </a:t>
            </a:r>
            <a:r>
              <a:rPr lang="tr-TR" dirty="0" smtClean="0"/>
              <a:t>Kariyerinizde iyi yere gelmek, başkalarını yönetebilmek için öncelikle kendinizi yön</a:t>
            </a:r>
          </a:p>
          <a:p>
            <a:r>
              <a:rPr lang="tr-TR" dirty="0" smtClean="0"/>
              <a:t>etmeyi öğrenmelisiniz. </a:t>
            </a:r>
          </a:p>
          <a:p>
            <a:endParaRPr lang="tr-TR" dirty="0" smtClean="0"/>
          </a:p>
          <a:p>
            <a:r>
              <a:rPr lang="tr-TR" dirty="0" smtClean="0"/>
              <a:t>Duygularınızı kontrol altına alın</a:t>
            </a:r>
            <a:endParaRPr lang="tr-TR" dirty="0"/>
          </a:p>
        </p:txBody>
      </p:sp>
    </p:spTree>
    <p:extLst>
      <p:ext uri="{BB962C8B-B14F-4D97-AF65-F5344CB8AC3E}">
        <p14:creationId xmlns="" xmlns:p14="http://schemas.microsoft.com/office/powerpoint/2010/main" val="4041575466"/>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Duygularınızı Kontrol Altına Alın. </a:t>
            </a:r>
            <a:endParaRPr lang="tr-TR" dirty="0"/>
          </a:p>
        </p:txBody>
      </p:sp>
      <p:sp>
        <p:nvSpPr>
          <p:cNvPr id="3" name="2 İçerik Yer Tutucusu"/>
          <p:cNvSpPr>
            <a:spLocks noGrp="1"/>
          </p:cNvSpPr>
          <p:nvPr>
            <p:ph idx="1"/>
          </p:nvPr>
        </p:nvSpPr>
        <p:spPr/>
        <p:txBody>
          <a:bodyPr>
            <a:normAutofit/>
          </a:bodyPr>
          <a:lstStyle/>
          <a:p>
            <a:r>
              <a:rPr lang="tr-TR" dirty="0" smtClean="0"/>
              <a:t>Hâlâ </a:t>
            </a:r>
            <a:r>
              <a:rPr lang="tr-TR" dirty="0" smtClean="0"/>
              <a:t>bir </a:t>
            </a:r>
            <a:r>
              <a:rPr lang="tr-TR" b="1" i="1" dirty="0" smtClean="0"/>
              <a:t>insansınız, </a:t>
            </a:r>
            <a:r>
              <a:rPr lang="tr-TR" dirty="0" smtClean="0"/>
              <a:t>fakat sinirlerinizin, hüsranlarınızın, yorgunluğun ve daha birçok şeyin yöneticilik görevinizi haddinden fazla etkilemesine izin vermeyeceksiniz. Sıkıcı bir durumla karşılaştığınızda, tepki vermeden önce rahat bir nefes alın. Konuşmadan önce </a:t>
            </a:r>
            <a:r>
              <a:rPr lang="tr-TR" dirty="0" smtClean="0"/>
              <a:t>düşünmek </a:t>
            </a:r>
            <a:r>
              <a:rPr lang="tr-TR" dirty="0" smtClean="0"/>
              <a:t>uygunsuz tepkileri ayırt edebilmenizi sağlar. </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Hedeflerinizi iyi Anlayın</a:t>
            </a:r>
            <a:endParaRPr lang="tr-TR" dirty="0"/>
          </a:p>
        </p:txBody>
      </p:sp>
      <p:sp>
        <p:nvSpPr>
          <p:cNvPr id="3" name="2 İçerik Yer Tutucusu"/>
          <p:cNvSpPr>
            <a:spLocks noGrp="1"/>
          </p:cNvSpPr>
          <p:nvPr>
            <p:ph idx="1"/>
          </p:nvPr>
        </p:nvSpPr>
        <p:spPr/>
        <p:txBody>
          <a:bodyPr/>
          <a:lstStyle/>
          <a:p>
            <a:r>
              <a:rPr lang="tr-TR" dirty="0" smtClean="0"/>
              <a:t>Yaptıklarınızın </a:t>
            </a:r>
            <a:r>
              <a:rPr lang="tr-TR" dirty="0" smtClean="0"/>
              <a:t>sonucunda elde </a:t>
            </a:r>
            <a:r>
              <a:rPr lang="tr-TR" dirty="0" smtClean="0"/>
              <a:t>edeceklerinizi </a:t>
            </a:r>
            <a:r>
              <a:rPr lang="tr-TR" dirty="0" smtClean="0"/>
              <a:t>iyi değerlendirin. Herhangi bir şey yapmak </a:t>
            </a:r>
            <a:r>
              <a:rPr lang="tr-TR" dirty="0" smtClean="0"/>
              <a:t>üzereyken </a:t>
            </a:r>
            <a:r>
              <a:rPr lang="tr-TR" dirty="0" smtClean="0"/>
              <a:t>kendinize, yapacağınız şeyin sizi hedefinize daha da </a:t>
            </a:r>
            <a:r>
              <a:rPr lang="tr-TR" dirty="0" smtClean="0"/>
              <a:t>yakınlaştırıp </a:t>
            </a:r>
            <a:r>
              <a:rPr lang="tr-TR" dirty="0" smtClean="0"/>
              <a:t>yakınlaştırmadığını sorun. Özellikle birileriyle karşı karşıya gelebileceğiniz durumlara girip girmeme </a:t>
            </a:r>
            <a:r>
              <a:rPr lang="tr-TR" dirty="0" smtClean="0"/>
              <a:t>kararında </a:t>
            </a:r>
            <a:r>
              <a:rPr lang="tr-TR" dirty="0" smtClean="0"/>
              <a:t>bu yöntem kesinlikle işe yarayacaktır. Amacınıza </a:t>
            </a:r>
            <a:r>
              <a:rPr lang="tr-TR" dirty="0" smtClean="0"/>
              <a:t>yaklaşamayacaksanız </a:t>
            </a:r>
            <a:r>
              <a:rPr lang="tr-TR" dirty="0" smtClean="0"/>
              <a:t>böyle bir şey yapmaya hiç gerek yoktur.</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İşinize Odaklanın. </a:t>
            </a:r>
            <a:endParaRPr lang="tr-TR" dirty="0"/>
          </a:p>
        </p:txBody>
      </p:sp>
      <p:sp>
        <p:nvSpPr>
          <p:cNvPr id="3" name="2 İçerik Yer Tutucusu"/>
          <p:cNvSpPr>
            <a:spLocks noGrp="1"/>
          </p:cNvSpPr>
          <p:nvPr>
            <p:ph idx="1"/>
          </p:nvPr>
        </p:nvSpPr>
        <p:spPr/>
        <p:txBody>
          <a:bodyPr/>
          <a:lstStyle/>
          <a:p>
            <a:r>
              <a:rPr lang="tr-TR" dirty="0" smtClean="0"/>
              <a:t>Özellikle </a:t>
            </a:r>
            <a:r>
              <a:rPr lang="tr-TR" dirty="0" smtClean="0"/>
              <a:t>iş ortamında, işlerinizi görürken veya üzerinde çalışırken, (kızgın gözükmenizin stratejik </a:t>
            </a:r>
            <a:r>
              <a:rPr lang="tr-TR" dirty="0" smtClean="0"/>
              <a:t>olarak </a:t>
            </a:r>
            <a:r>
              <a:rPr lang="tr-TR" dirty="0" smtClean="0"/>
              <a:t>daha işe yarar olacağı durumlar dışında) kafanızı </a:t>
            </a:r>
            <a:r>
              <a:rPr lang="tr-TR" dirty="0" smtClean="0"/>
              <a:t>meşgul </a:t>
            </a:r>
            <a:r>
              <a:rPr lang="tr-TR" dirty="0" smtClean="0"/>
              <a:t>eden düşünceler veya özel hayatınızdaki sorunlar ne olursa olsun daima sakin ve soğuk kanlı olun. </a:t>
            </a:r>
            <a:r>
              <a:rPr lang="tr-TR" dirty="0" smtClean="0"/>
              <a:t>Duygularınızı </a:t>
            </a:r>
            <a:r>
              <a:rPr lang="tr-TR" dirty="0" smtClean="0"/>
              <a:t>yönetmekten bahsederken mutluluklarınızı da </a:t>
            </a:r>
            <a:r>
              <a:rPr lang="tr-TR" dirty="0" smtClean="0"/>
              <a:t>unutmayın. </a:t>
            </a:r>
            <a:endParaRPr lang="tr-TR" dirty="0" smtClean="0"/>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Amaç Başarılı Olmak. </a:t>
            </a:r>
            <a:endParaRPr lang="tr-TR" dirty="0"/>
          </a:p>
        </p:txBody>
      </p:sp>
      <p:sp>
        <p:nvSpPr>
          <p:cNvPr id="3" name="2 İçerik Yer Tutucusu"/>
          <p:cNvSpPr>
            <a:spLocks noGrp="1"/>
          </p:cNvSpPr>
          <p:nvPr>
            <p:ph idx="1"/>
          </p:nvPr>
        </p:nvSpPr>
        <p:spPr/>
        <p:txBody>
          <a:bodyPr>
            <a:normAutofit lnSpcReduction="10000"/>
          </a:bodyPr>
          <a:lstStyle/>
          <a:p>
            <a:r>
              <a:rPr lang="tr-TR" dirty="0" smtClean="0"/>
              <a:t>Yeni </a:t>
            </a:r>
            <a:r>
              <a:rPr lang="tr-TR" dirty="0" smtClean="0"/>
              <a:t>bir pozisyona getirildiğinizde biraz gergin olmanız normal, ancak sinirlerinizi kontrol </a:t>
            </a:r>
            <a:r>
              <a:rPr lang="tr-TR" dirty="0" smtClean="0"/>
              <a:t>altında </a:t>
            </a:r>
            <a:r>
              <a:rPr lang="tr-TR" dirty="0" smtClean="0"/>
              <a:t>tutmayı bilin ve size duyulan, henüz tam sahibi </a:t>
            </a:r>
            <a:r>
              <a:rPr lang="tr-TR" dirty="0" smtClean="0"/>
              <a:t>olmadığınız </a:t>
            </a:r>
            <a:r>
              <a:rPr lang="tr-TR" dirty="0" smtClean="0"/>
              <a:t>itimadı sarsmayın. Tek amacınız başarılı bir yönetici olmak ve bunu kanıtlayacak şekilde de hareket etmek. </a:t>
            </a:r>
            <a:r>
              <a:rPr lang="tr-TR" dirty="0" smtClean="0"/>
              <a:t>Kimsenin çekincelerinizi </a:t>
            </a:r>
            <a:r>
              <a:rPr lang="tr-TR" dirty="0" smtClean="0"/>
              <a:t>bilmeye ihtiyacı yok. Kaldı ki işin </a:t>
            </a:r>
            <a:r>
              <a:rPr lang="tr-TR" dirty="0" smtClean="0"/>
              <a:t>başına </a:t>
            </a:r>
            <a:r>
              <a:rPr lang="tr-TR" dirty="0" smtClean="0"/>
              <a:t>geçtikten sonra bazı çekinceleriniz kendiliğinden yok olacaktır. Bazı yönetim uzmanları bu kuralı şöyle açıklıyor: "İşlerinizi planlayın ve planlarınız için çalışın." Öncelikle sizi başarıya götürecek bir plan oluşturun. Planlarınız </a:t>
            </a:r>
            <a:r>
              <a:rPr lang="tr-TR" dirty="0" smtClean="0"/>
              <a:t>doğrultusunda </a:t>
            </a:r>
            <a:r>
              <a:rPr lang="tr-TR" dirty="0" smtClean="0"/>
              <a:t>çalışmak size kontrollü ve düzenli olduğunuz hissini verecek, hederlerinize ulaşmanızı kolaylaştıracak, takımınıza ve şirketinize başarı getirecektir.</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Giyim Kuşam Konusu</a:t>
            </a:r>
            <a:endParaRPr lang="tr-TR" dirty="0"/>
          </a:p>
        </p:txBody>
      </p:sp>
      <p:sp>
        <p:nvSpPr>
          <p:cNvPr id="3" name="2 İçerik Yer Tutucusu"/>
          <p:cNvSpPr>
            <a:spLocks noGrp="1"/>
          </p:cNvSpPr>
          <p:nvPr>
            <p:ph idx="1"/>
          </p:nvPr>
        </p:nvSpPr>
        <p:spPr/>
        <p:txBody>
          <a:bodyPr/>
          <a:lstStyle/>
          <a:p>
            <a:pPr algn="just"/>
            <a:r>
              <a:rPr lang="tr-TR" b="1" dirty="0" smtClean="0"/>
              <a:t>Çevrenizdeki </a:t>
            </a:r>
            <a:r>
              <a:rPr lang="tr-TR" b="1" dirty="0" smtClean="0"/>
              <a:t>diğer başarılı </a:t>
            </a:r>
            <a:r>
              <a:rPr lang="tr-TR" b="1" dirty="0" smtClean="0"/>
              <a:t>yöneticilerin </a:t>
            </a:r>
            <a:r>
              <a:rPr lang="tr-TR" b="1" dirty="0" smtClean="0"/>
              <a:t>nasıl giyindiğine dikkat edin ve giysi seçimlerinizde o yolu izleyin. Diğer yöneticilerle uyumlu giyinmeniz takımın parçası olduğunuz hissi yaratacak, ancak patronlarınıza sizi ciddiye almaları konusunda ince bir mesaj vermeyecektir. Cuma günleri (veya serbest </a:t>
            </a:r>
            <a:r>
              <a:rPr lang="tr-TR" b="1" dirty="0" smtClean="0"/>
              <a:t>giymeyebileceğiniz </a:t>
            </a:r>
            <a:r>
              <a:rPr lang="tr-TR" b="1" dirty="0" smtClean="0"/>
              <a:t>başka hangi gün varsa) farklı giyinmek (tabii yöneticilerinizin de onayıyla) </a:t>
            </a:r>
            <a:r>
              <a:rPr lang="tr-TR" b="1" dirty="0" smtClean="0"/>
              <a:t>kesinlikle </a:t>
            </a:r>
            <a:r>
              <a:rPr lang="tr-TR" b="1" dirty="0" smtClean="0"/>
              <a:t>önerilir. </a:t>
            </a:r>
            <a:r>
              <a:rPr lang="tr-TR" b="1" dirty="0" smtClean="0"/>
              <a:t>İş </a:t>
            </a:r>
            <a:r>
              <a:rPr lang="tr-TR" b="1" dirty="0" smtClean="0"/>
              <a:t>icabı aşırı şık giyinmek budala gibi </a:t>
            </a:r>
            <a:r>
              <a:rPr lang="tr-TR" b="1" dirty="0" smtClean="0"/>
              <a:t>görünmenize </a:t>
            </a:r>
            <a:r>
              <a:rPr lang="tr-TR" b="1" dirty="0" smtClean="0"/>
              <a:t>yol açabilir ve bu durum kariyerinizi baltalar.</a:t>
            </a:r>
            <a:endParaRPr lang="tr-TR" dirty="0" smtClean="0"/>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İyi Örnek Olun. </a:t>
            </a:r>
            <a:endParaRPr lang="tr-TR" dirty="0"/>
          </a:p>
        </p:txBody>
      </p:sp>
      <p:sp>
        <p:nvSpPr>
          <p:cNvPr id="3" name="2 İçerik Yer Tutucusu"/>
          <p:cNvSpPr>
            <a:spLocks noGrp="1"/>
          </p:cNvSpPr>
          <p:nvPr>
            <p:ph idx="1"/>
          </p:nvPr>
        </p:nvSpPr>
        <p:spPr/>
        <p:txBody>
          <a:bodyPr>
            <a:normAutofit lnSpcReduction="10000"/>
          </a:bodyPr>
          <a:lstStyle/>
          <a:p>
            <a:pPr algn="just"/>
            <a:r>
              <a:rPr lang="tr-TR" dirty="0" smtClean="0"/>
              <a:t>Yöneticinin </a:t>
            </a:r>
            <a:r>
              <a:rPr lang="tr-TR" dirty="0" smtClean="0"/>
              <a:t>en önemli görevlerinden biri de çalışanlarına örnek olmaktır. Sık sık geç kalıyorsanız, </a:t>
            </a:r>
            <a:r>
              <a:rPr lang="tr-TR" dirty="0" smtClean="0"/>
              <a:t>dağınık </a:t>
            </a:r>
            <a:r>
              <a:rPr lang="tr-TR" dirty="0" smtClean="0"/>
              <a:t>bir ofisiniz varsa, randevuları önemsemiyor veya </a:t>
            </a:r>
            <a:r>
              <a:rPr lang="tr-TR" dirty="0" smtClean="0"/>
              <a:t>insanlara </a:t>
            </a:r>
            <a:r>
              <a:rPr lang="tr-TR" dirty="0" smtClean="0"/>
              <a:t>kötü davranıyorsanız, bu tür şeylerin normal karşılandığı bir ortam yaratıyorsunuz demektir. Yapmanız gereken, </a:t>
            </a:r>
            <a:r>
              <a:rPr lang="tr-TR" dirty="0" smtClean="0"/>
              <a:t>çalı</a:t>
            </a:r>
            <a:r>
              <a:rPr lang="tr-TR" dirty="0" smtClean="0"/>
              <a:t>şanlarınızdan beklediğiniz davranışları onlara karşı </a:t>
            </a:r>
            <a:r>
              <a:rPr lang="tr-TR" dirty="0" smtClean="0"/>
              <a:t>sergilemektir</a:t>
            </a:r>
            <a:r>
              <a:rPr lang="tr-TR" dirty="0" smtClean="0"/>
              <a:t>. Bu, bazı alışkanlıklarınızda değişiklik yapmanızı </a:t>
            </a:r>
            <a:r>
              <a:rPr lang="tr-TR" dirty="0" smtClean="0"/>
              <a:t>gerektirebilir ama </a:t>
            </a:r>
            <a:r>
              <a:rPr lang="tr-TR" dirty="0" smtClean="0"/>
              <a:t>kesinlikle bu zahmete değecektir. İyi </a:t>
            </a:r>
            <a:r>
              <a:rPr lang="tr-TR" dirty="0" smtClean="0"/>
              <a:t>bir </a:t>
            </a:r>
            <a:r>
              <a:rPr lang="tr-TR" dirty="0" smtClean="0"/>
              <a:t>örnek olabilmenin en iyi yolu yaptıklarınızla söylediklerinizin birbiriyle eşleşmesidir. Siz teslim tarihlerini sürekli unutan </a:t>
            </a:r>
            <a:r>
              <a:rPr lang="tr-TR" dirty="0" smtClean="0"/>
              <a:t>biriyseniz</a:t>
            </a:r>
            <a:r>
              <a:rPr lang="tr-TR" dirty="0" smtClean="0"/>
              <a:t>, benzer bir aksamaya yol açan elemanlarınıza söz </a:t>
            </a:r>
            <a:r>
              <a:rPr lang="tr-TR" dirty="0" smtClean="0"/>
              <a:t>geçirmeniz </a:t>
            </a:r>
            <a:r>
              <a:rPr lang="tr-TR" dirty="0" smtClean="0"/>
              <a:t>güçleşecektir, iyi bir örnek olmak istiyorsanız </a:t>
            </a:r>
            <a:r>
              <a:rPr lang="tr-TR" dirty="0" smtClean="0"/>
              <a:t>ağzınızdan </a:t>
            </a:r>
            <a:r>
              <a:rPr lang="tr-TR" dirty="0" smtClean="0"/>
              <a:t>çıkanlarla davranışlarınız birbirini </a:t>
            </a:r>
            <a:r>
              <a:rPr lang="tr-TR" dirty="0" smtClean="0"/>
              <a:t>tutmalıdır.</a:t>
            </a:r>
            <a:endParaRPr lang="tr-TR" dirty="0" smtClean="0"/>
          </a:p>
          <a:p>
            <a:endParaRPr lang="tr-TR" dirty="0" smtClean="0"/>
          </a:p>
          <a:p>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264330 (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ED8DD62-BF50-4FDA-BF86-A3B95D99ED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TS102264330 (1)</Template>
  <TotalTime>0</TotalTime>
  <Words>1511</Words>
  <Application>Microsoft Office PowerPoint</Application>
  <PresentationFormat>Ekran Gösterisi (4:3)</PresentationFormat>
  <Paragraphs>77</Paragraphs>
  <Slides>24</Slides>
  <Notes>4</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TS102264330 (1)</vt:lpstr>
      <vt:lpstr>Temel yönetim becerileri</vt:lpstr>
      <vt:lpstr>Kendinizi yönetin </vt:lpstr>
      <vt:lpstr>Kendinizi Yönetin</vt:lpstr>
      <vt:lpstr>Duygularınızı Kontrol Altına Alın. </vt:lpstr>
      <vt:lpstr>Hedeflerinizi iyi Anlayın</vt:lpstr>
      <vt:lpstr>İşinize Odaklanın. </vt:lpstr>
      <vt:lpstr>Amaç Başarılı Olmak. </vt:lpstr>
      <vt:lpstr>Giyim Kuşam Konusu</vt:lpstr>
      <vt:lpstr>İyi Örnek Olun. </vt:lpstr>
      <vt:lpstr>Üstlerinizle İlişkilerinizi Geliştirin. </vt:lpstr>
      <vt:lpstr>Kendinizi Güncelleyin. </vt:lpstr>
      <vt:lpstr>Sorunları Görmezden Gelmeyin</vt:lpstr>
      <vt:lpstr>Çevrenizde Olumlu Bir Hava Yaratın </vt:lpstr>
      <vt:lpstr>Çalışma Alanlarını Düzenleyerek ilişkileri Yönetin.</vt:lpstr>
      <vt:lpstr>Ofisteki Trafiğe Özen Gösterin. </vt:lpstr>
      <vt:lpstr>Gereçlerinizin Kalitesini Artarın. </vt:lpstr>
      <vt:lpstr> Karşılıklı Saygı Çerçevesinde Sınırlar Oluşturun. </vt:lpstr>
      <vt:lpstr>Herkesin Kişiliğini Yansıtmasına izin Verin</vt:lpstr>
      <vt:lpstr>Bir Aile Olduğunuzu Hissettirin. </vt:lpstr>
      <vt:lpstr>Ortak Kullanım Alanlarına Müdahale Edin. </vt:lpstr>
      <vt:lpstr>Çalışma Ortamı İlham Versin</vt:lpstr>
      <vt:lpstr>Yemek iyi Fikir! </vt:lpstr>
      <vt:lpstr>Main Point</vt:lpstr>
      <vt:lpstr>Main Point or Tag Line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2013-03-11T08:22:44Z</dcterms:created>
  <dcterms:modified xsi:type="dcterms:W3CDTF">2013-10-01T09:15:08Z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TC022643309991</vt:lpwstr>
  </property>
</Properties>
</file>