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19"/>
  </p:notesMasterIdLst>
  <p:sldIdLst>
    <p:sldId id="256" r:id="rId2"/>
    <p:sldId id="257" r:id="rId3"/>
    <p:sldId id="258" r:id="rId4"/>
    <p:sldId id="321" r:id="rId5"/>
    <p:sldId id="261" r:id="rId6"/>
    <p:sldId id="268" r:id="rId7"/>
    <p:sldId id="304" r:id="rId8"/>
    <p:sldId id="297" r:id="rId9"/>
    <p:sldId id="299" r:id="rId10"/>
    <p:sldId id="283" r:id="rId11"/>
    <p:sldId id="301" r:id="rId12"/>
    <p:sldId id="288" r:id="rId13"/>
    <p:sldId id="319" r:id="rId14"/>
    <p:sldId id="289" r:id="rId15"/>
    <p:sldId id="290" r:id="rId16"/>
    <p:sldId id="320" r:id="rId17"/>
    <p:sldId id="31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1392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9E4102-438F-4CCE-9642-25582BC2BD2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2AA1956-1FDB-4C92-8CB7-94DB000B85C9}">
      <dgm:prSet phldrT="[Metin]" custT="1"/>
      <dgm:spPr/>
      <dgm:t>
        <a:bodyPr/>
        <a:lstStyle/>
        <a:p>
          <a:r>
            <a:rPr lang="tr-TR" sz="2400" b="1" dirty="0"/>
            <a:t>Bebeklikte Bilişsel Gelişim</a:t>
          </a:r>
        </a:p>
      </dgm:t>
    </dgm:pt>
    <dgm:pt modelId="{F9B9FE41-B765-41CC-A5E4-322BDC0B9476}" type="parTrans" cxnId="{BA0BD480-8835-4F49-A638-971C07C76718}">
      <dgm:prSet/>
      <dgm:spPr/>
      <dgm:t>
        <a:bodyPr/>
        <a:lstStyle/>
        <a:p>
          <a:endParaRPr lang="tr-TR"/>
        </a:p>
      </dgm:t>
    </dgm:pt>
    <dgm:pt modelId="{E47352BC-CDB4-4087-B8D8-F90AF471BCAA}" type="sibTrans" cxnId="{BA0BD480-8835-4F49-A638-971C07C76718}">
      <dgm:prSet/>
      <dgm:spPr/>
      <dgm:t>
        <a:bodyPr/>
        <a:lstStyle/>
        <a:p>
          <a:endParaRPr lang="tr-TR"/>
        </a:p>
      </dgm:t>
    </dgm:pt>
    <dgm:pt modelId="{4BB75D56-59BB-4779-B63D-3C35F2317349}">
      <dgm:prSet phldrT="[Metin]"/>
      <dgm:spPr/>
      <dgm:t>
        <a:bodyPr/>
        <a:lstStyle/>
        <a:p>
          <a:r>
            <a:rPr lang="tr-TR" dirty="0" err="1"/>
            <a:t>Piaget’nin</a:t>
          </a:r>
          <a:r>
            <a:rPr lang="tr-TR" dirty="0"/>
            <a:t> Bebek Gelişimi Kuramı</a:t>
          </a:r>
        </a:p>
      </dgm:t>
    </dgm:pt>
    <dgm:pt modelId="{B8A770F3-C6D4-430E-B455-0289D425D623}" type="parTrans" cxnId="{7CA052A3-E44C-483D-92F0-0295FAD5F15D}">
      <dgm:prSet/>
      <dgm:spPr/>
      <dgm:t>
        <a:bodyPr/>
        <a:lstStyle/>
        <a:p>
          <a:endParaRPr lang="tr-TR"/>
        </a:p>
      </dgm:t>
    </dgm:pt>
    <dgm:pt modelId="{845EE2F1-8E12-4E55-832C-F1BF7126C50C}" type="sibTrans" cxnId="{7CA052A3-E44C-483D-92F0-0295FAD5F15D}">
      <dgm:prSet/>
      <dgm:spPr/>
      <dgm:t>
        <a:bodyPr/>
        <a:lstStyle/>
        <a:p>
          <a:endParaRPr lang="tr-TR"/>
        </a:p>
      </dgm:t>
    </dgm:pt>
    <dgm:pt modelId="{076D825A-5288-45A5-8C63-10BE08874131}">
      <dgm:prSet phldrT="[Metin]"/>
      <dgm:spPr/>
      <dgm:t>
        <a:bodyPr/>
        <a:lstStyle/>
        <a:p>
          <a:r>
            <a:rPr lang="tr-TR" dirty="0"/>
            <a:t>Öğrenme ve Hatırlama</a:t>
          </a:r>
        </a:p>
      </dgm:t>
    </dgm:pt>
    <dgm:pt modelId="{8A2C7F5D-5EBB-4CCA-9532-D1124B0CA059}" type="parTrans" cxnId="{A19565B6-0FE8-4BAD-A68E-88FF1F7D79C0}">
      <dgm:prSet/>
      <dgm:spPr/>
      <dgm:t>
        <a:bodyPr/>
        <a:lstStyle/>
        <a:p>
          <a:endParaRPr lang="tr-TR"/>
        </a:p>
      </dgm:t>
    </dgm:pt>
    <dgm:pt modelId="{DD8EFCE9-A121-4509-A9BF-D5155DC59456}" type="sibTrans" cxnId="{A19565B6-0FE8-4BAD-A68E-88FF1F7D79C0}">
      <dgm:prSet/>
      <dgm:spPr/>
      <dgm:t>
        <a:bodyPr/>
        <a:lstStyle/>
        <a:p>
          <a:endParaRPr lang="tr-TR"/>
        </a:p>
      </dgm:t>
    </dgm:pt>
    <dgm:pt modelId="{B5058A19-5AC8-4DA6-9197-EBF9535E5C9A}">
      <dgm:prSet phldrT="[Metin]"/>
      <dgm:spPr/>
      <dgm:t>
        <a:bodyPr/>
        <a:lstStyle/>
        <a:p>
          <a:r>
            <a:rPr lang="tr-TR" dirty="0"/>
            <a:t>Bireysel Farklılıklar ve Ölçme</a:t>
          </a:r>
        </a:p>
      </dgm:t>
    </dgm:pt>
    <dgm:pt modelId="{EF9C488F-6B89-4EC8-8593-7A4E910DE0E8}" type="parTrans" cxnId="{E87D7D6F-6AAF-4C3E-BFB9-A1B2197C40C5}">
      <dgm:prSet/>
      <dgm:spPr/>
      <dgm:t>
        <a:bodyPr/>
        <a:lstStyle/>
        <a:p>
          <a:endParaRPr lang="tr-TR"/>
        </a:p>
      </dgm:t>
    </dgm:pt>
    <dgm:pt modelId="{5D2BF066-9BF7-4A85-B829-67D67DA57E78}" type="sibTrans" cxnId="{E87D7D6F-6AAF-4C3E-BFB9-A1B2197C40C5}">
      <dgm:prSet/>
      <dgm:spPr/>
      <dgm:t>
        <a:bodyPr/>
        <a:lstStyle/>
        <a:p>
          <a:endParaRPr lang="tr-TR"/>
        </a:p>
      </dgm:t>
    </dgm:pt>
    <dgm:pt modelId="{430F42EF-1A62-4A32-ADEB-8032BBB3D89F}">
      <dgm:prSet phldrT="[Metin]"/>
      <dgm:spPr/>
      <dgm:t>
        <a:bodyPr/>
        <a:lstStyle/>
        <a:p>
          <a:r>
            <a:rPr lang="tr-TR" dirty="0"/>
            <a:t>Dil Gelişimi</a:t>
          </a:r>
        </a:p>
      </dgm:t>
    </dgm:pt>
    <dgm:pt modelId="{303A7754-5CC8-4847-BE1C-AADDC6A8D513}" type="parTrans" cxnId="{51DEC301-1E8B-4980-9D2B-C3F4C82FAFF1}">
      <dgm:prSet/>
      <dgm:spPr/>
      <dgm:t>
        <a:bodyPr/>
        <a:lstStyle/>
        <a:p>
          <a:endParaRPr lang="tr-TR"/>
        </a:p>
      </dgm:t>
    </dgm:pt>
    <dgm:pt modelId="{28EB5614-0FF9-4431-B97C-46F0691669F6}" type="sibTrans" cxnId="{51DEC301-1E8B-4980-9D2B-C3F4C82FAFF1}">
      <dgm:prSet/>
      <dgm:spPr/>
      <dgm:t>
        <a:bodyPr/>
        <a:lstStyle/>
        <a:p>
          <a:endParaRPr lang="tr-TR"/>
        </a:p>
      </dgm:t>
    </dgm:pt>
    <dgm:pt modelId="{7D97DE5E-B5D3-4C11-90AA-0B13B0FB044F}" type="pres">
      <dgm:prSet presAssocID="{D49E4102-438F-4CCE-9642-25582BC2BD2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DCC81D-9BF7-4162-B225-1BD199AB82C5}" type="pres">
      <dgm:prSet presAssocID="{D2AA1956-1FDB-4C92-8CB7-94DB000B85C9}" presName="hierRoot1" presStyleCnt="0"/>
      <dgm:spPr/>
    </dgm:pt>
    <dgm:pt modelId="{3201C7A3-68CD-410D-9E7A-6DAAB2C17E03}" type="pres">
      <dgm:prSet presAssocID="{D2AA1956-1FDB-4C92-8CB7-94DB000B85C9}" presName="composite" presStyleCnt="0"/>
      <dgm:spPr/>
    </dgm:pt>
    <dgm:pt modelId="{936E872C-FAF4-4E84-8659-4AABBD499F50}" type="pres">
      <dgm:prSet presAssocID="{D2AA1956-1FDB-4C92-8CB7-94DB000B85C9}" presName="background" presStyleLbl="node0" presStyleIdx="0" presStyleCnt="1"/>
      <dgm:spPr/>
    </dgm:pt>
    <dgm:pt modelId="{4FDC2DC7-8AB3-4085-BA27-2409925C887D}" type="pres">
      <dgm:prSet presAssocID="{D2AA1956-1FDB-4C92-8CB7-94DB000B85C9}" presName="text" presStyleLbl="fgAcc0" presStyleIdx="0" presStyleCnt="1">
        <dgm:presLayoutVars>
          <dgm:chPref val="3"/>
        </dgm:presLayoutVars>
      </dgm:prSet>
      <dgm:spPr/>
    </dgm:pt>
    <dgm:pt modelId="{97856C98-7C65-4AC2-A92E-B937EB0CFBDA}" type="pres">
      <dgm:prSet presAssocID="{D2AA1956-1FDB-4C92-8CB7-94DB000B85C9}" presName="hierChild2" presStyleCnt="0"/>
      <dgm:spPr/>
    </dgm:pt>
    <dgm:pt modelId="{56DFFD1B-8AE8-4796-AA13-523D516576EE}" type="pres">
      <dgm:prSet presAssocID="{B8A770F3-C6D4-430E-B455-0289D425D623}" presName="Name10" presStyleLbl="parChTrans1D2" presStyleIdx="0" presStyleCnt="4"/>
      <dgm:spPr/>
    </dgm:pt>
    <dgm:pt modelId="{CC731B16-9C32-433A-B299-5CDED7509BF6}" type="pres">
      <dgm:prSet presAssocID="{4BB75D56-59BB-4779-B63D-3C35F2317349}" presName="hierRoot2" presStyleCnt="0"/>
      <dgm:spPr/>
    </dgm:pt>
    <dgm:pt modelId="{16A62FD7-3A11-401C-997F-822630D6339F}" type="pres">
      <dgm:prSet presAssocID="{4BB75D56-59BB-4779-B63D-3C35F2317349}" presName="composite2" presStyleCnt="0"/>
      <dgm:spPr/>
    </dgm:pt>
    <dgm:pt modelId="{ED9E4617-FC72-4BEF-A8E3-D07EB8326CD3}" type="pres">
      <dgm:prSet presAssocID="{4BB75D56-59BB-4779-B63D-3C35F2317349}" presName="background2" presStyleLbl="node2" presStyleIdx="0" presStyleCnt="4"/>
      <dgm:spPr/>
    </dgm:pt>
    <dgm:pt modelId="{9B6EFB2B-41D1-4688-A438-478212823AC3}" type="pres">
      <dgm:prSet presAssocID="{4BB75D56-59BB-4779-B63D-3C35F2317349}" presName="text2" presStyleLbl="fgAcc2" presStyleIdx="0" presStyleCnt="4">
        <dgm:presLayoutVars>
          <dgm:chPref val="3"/>
        </dgm:presLayoutVars>
      </dgm:prSet>
      <dgm:spPr/>
    </dgm:pt>
    <dgm:pt modelId="{E626C3D6-7A1D-4323-905B-2AFAD0D1164D}" type="pres">
      <dgm:prSet presAssocID="{4BB75D56-59BB-4779-B63D-3C35F2317349}" presName="hierChild3" presStyleCnt="0"/>
      <dgm:spPr/>
    </dgm:pt>
    <dgm:pt modelId="{029D2B5A-D2D9-4DDC-819F-AC929D793153}" type="pres">
      <dgm:prSet presAssocID="{8A2C7F5D-5EBB-4CCA-9532-D1124B0CA059}" presName="Name10" presStyleLbl="parChTrans1D2" presStyleIdx="1" presStyleCnt="4"/>
      <dgm:spPr/>
    </dgm:pt>
    <dgm:pt modelId="{F707902F-020B-426A-9BA8-E18FE8BC0FEE}" type="pres">
      <dgm:prSet presAssocID="{076D825A-5288-45A5-8C63-10BE08874131}" presName="hierRoot2" presStyleCnt="0"/>
      <dgm:spPr/>
    </dgm:pt>
    <dgm:pt modelId="{D4815CCF-FF5C-4506-AC72-65F0C5D0ECDD}" type="pres">
      <dgm:prSet presAssocID="{076D825A-5288-45A5-8C63-10BE08874131}" presName="composite2" presStyleCnt="0"/>
      <dgm:spPr/>
    </dgm:pt>
    <dgm:pt modelId="{FDD73302-3B2B-4E57-91BC-7FD4B50B7FF6}" type="pres">
      <dgm:prSet presAssocID="{076D825A-5288-45A5-8C63-10BE08874131}" presName="background2" presStyleLbl="node2" presStyleIdx="1" presStyleCnt="4"/>
      <dgm:spPr/>
    </dgm:pt>
    <dgm:pt modelId="{3FC85825-9194-4F2E-9D5E-BB531330B29C}" type="pres">
      <dgm:prSet presAssocID="{076D825A-5288-45A5-8C63-10BE08874131}" presName="text2" presStyleLbl="fgAcc2" presStyleIdx="1" presStyleCnt="4">
        <dgm:presLayoutVars>
          <dgm:chPref val="3"/>
        </dgm:presLayoutVars>
      </dgm:prSet>
      <dgm:spPr/>
    </dgm:pt>
    <dgm:pt modelId="{7B07053B-2CD8-4E0A-85F2-39DC183CA885}" type="pres">
      <dgm:prSet presAssocID="{076D825A-5288-45A5-8C63-10BE08874131}" presName="hierChild3" presStyleCnt="0"/>
      <dgm:spPr/>
    </dgm:pt>
    <dgm:pt modelId="{B5BDB81A-C94C-4EAE-8318-5EA84463BDFF}" type="pres">
      <dgm:prSet presAssocID="{EF9C488F-6B89-4EC8-8593-7A4E910DE0E8}" presName="Name10" presStyleLbl="parChTrans1D2" presStyleIdx="2" presStyleCnt="4"/>
      <dgm:spPr/>
    </dgm:pt>
    <dgm:pt modelId="{E0544644-097A-48B0-83B0-57EA8AD795CB}" type="pres">
      <dgm:prSet presAssocID="{B5058A19-5AC8-4DA6-9197-EBF9535E5C9A}" presName="hierRoot2" presStyleCnt="0"/>
      <dgm:spPr/>
    </dgm:pt>
    <dgm:pt modelId="{38B1F6AE-64E6-4180-BE69-613070F255AC}" type="pres">
      <dgm:prSet presAssocID="{B5058A19-5AC8-4DA6-9197-EBF9535E5C9A}" presName="composite2" presStyleCnt="0"/>
      <dgm:spPr/>
    </dgm:pt>
    <dgm:pt modelId="{1E5DFB40-3888-4926-9BCB-332A2F91DB1D}" type="pres">
      <dgm:prSet presAssocID="{B5058A19-5AC8-4DA6-9197-EBF9535E5C9A}" presName="background2" presStyleLbl="node2" presStyleIdx="2" presStyleCnt="4"/>
      <dgm:spPr/>
    </dgm:pt>
    <dgm:pt modelId="{5C6D2098-C9A7-4EB4-9549-30708F7E4453}" type="pres">
      <dgm:prSet presAssocID="{B5058A19-5AC8-4DA6-9197-EBF9535E5C9A}" presName="text2" presStyleLbl="fgAcc2" presStyleIdx="2" presStyleCnt="4">
        <dgm:presLayoutVars>
          <dgm:chPref val="3"/>
        </dgm:presLayoutVars>
      </dgm:prSet>
      <dgm:spPr/>
    </dgm:pt>
    <dgm:pt modelId="{18247916-A9B3-4E27-8B14-4B30DE9D817B}" type="pres">
      <dgm:prSet presAssocID="{B5058A19-5AC8-4DA6-9197-EBF9535E5C9A}" presName="hierChild3" presStyleCnt="0"/>
      <dgm:spPr/>
    </dgm:pt>
    <dgm:pt modelId="{B4D2A597-9422-4B21-88AA-E22F7C4E1E64}" type="pres">
      <dgm:prSet presAssocID="{303A7754-5CC8-4847-BE1C-AADDC6A8D513}" presName="Name10" presStyleLbl="parChTrans1D2" presStyleIdx="3" presStyleCnt="4"/>
      <dgm:spPr/>
    </dgm:pt>
    <dgm:pt modelId="{5E804C49-E3A8-471A-BCAC-0F4553F478A0}" type="pres">
      <dgm:prSet presAssocID="{430F42EF-1A62-4A32-ADEB-8032BBB3D89F}" presName="hierRoot2" presStyleCnt="0"/>
      <dgm:spPr/>
    </dgm:pt>
    <dgm:pt modelId="{74A2E596-7721-4426-AC99-F77A61E60239}" type="pres">
      <dgm:prSet presAssocID="{430F42EF-1A62-4A32-ADEB-8032BBB3D89F}" presName="composite2" presStyleCnt="0"/>
      <dgm:spPr/>
    </dgm:pt>
    <dgm:pt modelId="{9C0ADECB-837A-492E-86EF-3E9ABCD24D63}" type="pres">
      <dgm:prSet presAssocID="{430F42EF-1A62-4A32-ADEB-8032BBB3D89F}" presName="background2" presStyleLbl="node2" presStyleIdx="3" presStyleCnt="4"/>
      <dgm:spPr/>
    </dgm:pt>
    <dgm:pt modelId="{800D748C-0C1A-4EDC-849F-B61B9EC179A9}" type="pres">
      <dgm:prSet presAssocID="{430F42EF-1A62-4A32-ADEB-8032BBB3D89F}" presName="text2" presStyleLbl="fgAcc2" presStyleIdx="3" presStyleCnt="4">
        <dgm:presLayoutVars>
          <dgm:chPref val="3"/>
        </dgm:presLayoutVars>
      </dgm:prSet>
      <dgm:spPr/>
    </dgm:pt>
    <dgm:pt modelId="{542AC428-A312-44FC-B4A1-2BD8ECFBFF7D}" type="pres">
      <dgm:prSet presAssocID="{430F42EF-1A62-4A32-ADEB-8032BBB3D89F}" presName="hierChild3" presStyleCnt="0"/>
      <dgm:spPr/>
    </dgm:pt>
  </dgm:ptLst>
  <dgm:cxnLst>
    <dgm:cxn modelId="{51DEC301-1E8B-4980-9D2B-C3F4C82FAFF1}" srcId="{D2AA1956-1FDB-4C92-8CB7-94DB000B85C9}" destId="{430F42EF-1A62-4A32-ADEB-8032BBB3D89F}" srcOrd="3" destOrd="0" parTransId="{303A7754-5CC8-4847-BE1C-AADDC6A8D513}" sibTransId="{28EB5614-0FF9-4431-B97C-46F0691669F6}"/>
    <dgm:cxn modelId="{0A20E004-4A0B-4C1C-B86F-D638864185AB}" type="presOf" srcId="{4BB75D56-59BB-4779-B63D-3C35F2317349}" destId="{9B6EFB2B-41D1-4688-A438-478212823AC3}" srcOrd="0" destOrd="0" presId="urn:microsoft.com/office/officeart/2005/8/layout/hierarchy1"/>
    <dgm:cxn modelId="{7D9D3A18-E703-4C32-86C9-F67C7B17AB80}" type="presOf" srcId="{D2AA1956-1FDB-4C92-8CB7-94DB000B85C9}" destId="{4FDC2DC7-8AB3-4085-BA27-2409925C887D}" srcOrd="0" destOrd="0" presId="urn:microsoft.com/office/officeart/2005/8/layout/hierarchy1"/>
    <dgm:cxn modelId="{6F9AD01B-8EEC-48B2-8313-3B41966BBDE9}" type="presOf" srcId="{430F42EF-1A62-4A32-ADEB-8032BBB3D89F}" destId="{800D748C-0C1A-4EDC-849F-B61B9EC179A9}" srcOrd="0" destOrd="0" presId="urn:microsoft.com/office/officeart/2005/8/layout/hierarchy1"/>
    <dgm:cxn modelId="{39769030-C963-41AD-8121-B60B9702DF27}" type="presOf" srcId="{8A2C7F5D-5EBB-4CCA-9532-D1124B0CA059}" destId="{029D2B5A-D2D9-4DDC-819F-AC929D793153}" srcOrd="0" destOrd="0" presId="urn:microsoft.com/office/officeart/2005/8/layout/hierarchy1"/>
    <dgm:cxn modelId="{29595336-4E6D-4B34-AEA1-D9BF6B665A52}" type="presOf" srcId="{B5058A19-5AC8-4DA6-9197-EBF9535E5C9A}" destId="{5C6D2098-C9A7-4EB4-9549-30708F7E4453}" srcOrd="0" destOrd="0" presId="urn:microsoft.com/office/officeart/2005/8/layout/hierarchy1"/>
    <dgm:cxn modelId="{CDC4C741-DCF4-4FB7-BE95-5AFE57B7DDE1}" type="presOf" srcId="{303A7754-5CC8-4847-BE1C-AADDC6A8D513}" destId="{B4D2A597-9422-4B21-88AA-E22F7C4E1E64}" srcOrd="0" destOrd="0" presId="urn:microsoft.com/office/officeart/2005/8/layout/hierarchy1"/>
    <dgm:cxn modelId="{E87D7D6F-6AAF-4C3E-BFB9-A1B2197C40C5}" srcId="{D2AA1956-1FDB-4C92-8CB7-94DB000B85C9}" destId="{B5058A19-5AC8-4DA6-9197-EBF9535E5C9A}" srcOrd="2" destOrd="0" parTransId="{EF9C488F-6B89-4EC8-8593-7A4E910DE0E8}" sibTransId="{5D2BF066-9BF7-4A85-B829-67D67DA57E78}"/>
    <dgm:cxn modelId="{A7749050-65E2-41FB-9A51-322B90680932}" type="presOf" srcId="{B8A770F3-C6D4-430E-B455-0289D425D623}" destId="{56DFFD1B-8AE8-4796-AA13-523D516576EE}" srcOrd="0" destOrd="0" presId="urn:microsoft.com/office/officeart/2005/8/layout/hierarchy1"/>
    <dgm:cxn modelId="{BA0BD480-8835-4F49-A638-971C07C76718}" srcId="{D49E4102-438F-4CCE-9642-25582BC2BD2C}" destId="{D2AA1956-1FDB-4C92-8CB7-94DB000B85C9}" srcOrd="0" destOrd="0" parTransId="{F9B9FE41-B765-41CC-A5E4-322BDC0B9476}" sibTransId="{E47352BC-CDB4-4087-B8D8-F90AF471BCAA}"/>
    <dgm:cxn modelId="{EB3A1C82-9EF9-4622-9ADF-42BB57A46FC9}" type="presOf" srcId="{EF9C488F-6B89-4EC8-8593-7A4E910DE0E8}" destId="{B5BDB81A-C94C-4EAE-8318-5EA84463BDFF}" srcOrd="0" destOrd="0" presId="urn:microsoft.com/office/officeart/2005/8/layout/hierarchy1"/>
    <dgm:cxn modelId="{7CA052A3-E44C-483D-92F0-0295FAD5F15D}" srcId="{D2AA1956-1FDB-4C92-8CB7-94DB000B85C9}" destId="{4BB75D56-59BB-4779-B63D-3C35F2317349}" srcOrd="0" destOrd="0" parTransId="{B8A770F3-C6D4-430E-B455-0289D425D623}" sibTransId="{845EE2F1-8E12-4E55-832C-F1BF7126C50C}"/>
    <dgm:cxn modelId="{BECDBAAF-5392-4BFC-AF24-22CD405213A8}" type="presOf" srcId="{076D825A-5288-45A5-8C63-10BE08874131}" destId="{3FC85825-9194-4F2E-9D5E-BB531330B29C}" srcOrd="0" destOrd="0" presId="urn:microsoft.com/office/officeart/2005/8/layout/hierarchy1"/>
    <dgm:cxn modelId="{A19565B6-0FE8-4BAD-A68E-88FF1F7D79C0}" srcId="{D2AA1956-1FDB-4C92-8CB7-94DB000B85C9}" destId="{076D825A-5288-45A5-8C63-10BE08874131}" srcOrd="1" destOrd="0" parTransId="{8A2C7F5D-5EBB-4CCA-9532-D1124B0CA059}" sibTransId="{DD8EFCE9-A121-4509-A9BF-D5155DC59456}"/>
    <dgm:cxn modelId="{B1B3BBDC-C97A-4C24-B6ED-FE5B530A29C3}" type="presOf" srcId="{D49E4102-438F-4CCE-9642-25582BC2BD2C}" destId="{7D97DE5E-B5D3-4C11-90AA-0B13B0FB044F}" srcOrd="0" destOrd="0" presId="urn:microsoft.com/office/officeart/2005/8/layout/hierarchy1"/>
    <dgm:cxn modelId="{8DFA8B6B-B7B9-4A51-A398-13D3897D0069}" type="presParOf" srcId="{7D97DE5E-B5D3-4C11-90AA-0B13B0FB044F}" destId="{79DCC81D-9BF7-4162-B225-1BD199AB82C5}" srcOrd="0" destOrd="0" presId="urn:microsoft.com/office/officeart/2005/8/layout/hierarchy1"/>
    <dgm:cxn modelId="{14E82121-5677-4B2F-BFBA-7805801276CB}" type="presParOf" srcId="{79DCC81D-9BF7-4162-B225-1BD199AB82C5}" destId="{3201C7A3-68CD-410D-9E7A-6DAAB2C17E03}" srcOrd="0" destOrd="0" presId="urn:microsoft.com/office/officeart/2005/8/layout/hierarchy1"/>
    <dgm:cxn modelId="{8D799571-9BA4-4870-BF94-A294E7044493}" type="presParOf" srcId="{3201C7A3-68CD-410D-9E7A-6DAAB2C17E03}" destId="{936E872C-FAF4-4E84-8659-4AABBD499F50}" srcOrd="0" destOrd="0" presId="urn:microsoft.com/office/officeart/2005/8/layout/hierarchy1"/>
    <dgm:cxn modelId="{F1CFD877-53E9-4169-A3F9-953E3DD3304A}" type="presParOf" srcId="{3201C7A3-68CD-410D-9E7A-6DAAB2C17E03}" destId="{4FDC2DC7-8AB3-4085-BA27-2409925C887D}" srcOrd="1" destOrd="0" presId="urn:microsoft.com/office/officeart/2005/8/layout/hierarchy1"/>
    <dgm:cxn modelId="{B34E746C-4300-4035-BE27-87B49B33C1FC}" type="presParOf" srcId="{79DCC81D-9BF7-4162-B225-1BD199AB82C5}" destId="{97856C98-7C65-4AC2-A92E-B937EB0CFBDA}" srcOrd="1" destOrd="0" presId="urn:microsoft.com/office/officeart/2005/8/layout/hierarchy1"/>
    <dgm:cxn modelId="{7AEEF752-AC14-470B-9590-49FF317FAE6F}" type="presParOf" srcId="{97856C98-7C65-4AC2-A92E-B937EB0CFBDA}" destId="{56DFFD1B-8AE8-4796-AA13-523D516576EE}" srcOrd="0" destOrd="0" presId="urn:microsoft.com/office/officeart/2005/8/layout/hierarchy1"/>
    <dgm:cxn modelId="{A64F2FB2-A2A5-4504-961A-7E2A4478287E}" type="presParOf" srcId="{97856C98-7C65-4AC2-A92E-B937EB0CFBDA}" destId="{CC731B16-9C32-433A-B299-5CDED7509BF6}" srcOrd="1" destOrd="0" presId="urn:microsoft.com/office/officeart/2005/8/layout/hierarchy1"/>
    <dgm:cxn modelId="{20C19BCC-C4B8-4C5D-B3C4-9EFB1A3CCD95}" type="presParOf" srcId="{CC731B16-9C32-433A-B299-5CDED7509BF6}" destId="{16A62FD7-3A11-401C-997F-822630D6339F}" srcOrd="0" destOrd="0" presId="urn:microsoft.com/office/officeart/2005/8/layout/hierarchy1"/>
    <dgm:cxn modelId="{A9585BF1-84E8-4B9E-AE88-D6B19CE5A5BD}" type="presParOf" srcId="{16A62FD7-3A11-401C-997F-822630D6339F}" destId="{ED9E4617-FC72-4BEF-A8E3-D07EB8326CD3}" srcOrd="0" destOrd="0" presId="urn:microsoft.com/office/officeart/2005/8/layout/hierarchy1"/>
    <dgm:cxn modelId="{27D9F70F-E64D-4AD3-A8BB-0BF6EFF075F4}" type="presParOf" srcId="{16A62FD7-3A11-401C-997F-822630D6339F}" destId="{9B6EFB2B-41D1-4688-A438-478212823AC3}" srcOrd="1" destOrd="0" presId="urn:microsoft.com/office/officeart/2005/8/layout/hierarchy1"/>
    <dgm:cxn modelId="{793DB5CE-D3C5-4C57-9AB8-9B12B80EB59B}" type="presParOf" srcId="{CC731B16-9C32-433A-B299-5CDED7509BF6}" destId="{E626C3D6-7A1D-4323-905B-2AFAD0D1164D}" srcOrd="1" destOrd="0" presId="urn:microsoft.com/office/officeart/2005/8/layout/hierarchy1"/>
    <dgm:cxn modelId="{15D9CDAC-8453-4863-A634-5436478FE569}" type="presParOf" srcId="{97856C98-7C65-4AC2-A92E-B937EB0CFBDA}" destId="{029D2B5A-D2D9-4DDC-819F-AC929D793153}" srcOrd="2" destOrd="0" presId="urn:microsoft.com/office/officeart/2005/8/layout/hierarchy1"/>
    <dgm:cxn modelId="{9526326D-3302-4537-897C-AADB7BE703CC}" type="presParOf" srcId="{97856C98-7C65-4AC2-A92E-B937EB0CFBDA}" destId="{F707902F-020B-426A-9BA8-E18FE8BC0FEE}" srcOrd="3" destOrd="0" presId="urn:microsoft.com/office/officeart/2005/8/layout/hierarchy1"/>
    <dgm:cxn modelId="{2F11C275-D86F-4BB1-8DA9-21C503C4FEF9}" type="presParOf" srcId="{F707902F-020B-426A-9BA8-E18FE8BC0FEE}" destId="{D4815CCF-FF5C-4506-AC72-65F0C5D0ECDD}" srcOrd="0" destOrd="0" presId="urn:microsoft.com/office/officeart/2005/8/layout/hierarchy1"/>
    <dgm:cxn modelId="{E540765C-B2DB-4CFC-856E-49D217326F18}" type="presParOf" srcId="{D4815CCF-FF5C-4506-AC72-65F0C5D0ECDD}" destId="{FDD73302-3B2B-4E57-91BC-7FD4B50B7FF6}" srcOrd="0" destOrd="0" presId="urn:microsoft.com/office/officeart/2005/8/layout/hierarchy1"/>
    <dgm:cxn modelId="{883EA62D-954C-4E2A-8229-5831A88FDB49}" type="presParOf" srcId="{D4815CCF-FF5C-4506-AC72-65F0C5D0ECDD}" destId="{3FC85825-9194-4F2E-9D5E-BB531330B29C}" srcOrd="1" destOrd="0" presId="urn:microsoft.com/office/officeart/2005/8/layout/hierarchy1"/>
    <dgm:cxn modelId="{DEAD449A-7DAA-4126-B6CD-493C53192373}" type="presParOf" srcId="{F707902F-020B-426A-9BA8-E18FE8BC0FEE}" destId="{7B07053B-2CD8-4E0A-85F2-39DC183CA885}" srcOrd="1" destOrd="0" presId="urn:microsoft.com/office/officeart/2005/8/layout/hierarchy1"/>
    <dgm:cxn modelId="{94FA92BB-B489-4D0C-A0E4-C98F7F367870}" type="presParOf" srcId="{97856C98-7C65-4AC2-A92E-B937EB0CFBDA}" destId="{B5BDB81A-C94C-4EAE-8318-5EA84463BDFF}" srcOrd="4" destOrd="0" presId="urn:microsoft.com/office/officeart/2005/8/layout/hierarchy1"/>
    <dgm:cxn modelId="{BE6BCEC7-2C31-412F-8092-99130E8A5415}" type="presParOf" srcId="{97856C98-7C65-4AC2-A92E-B937EB0CFBDA}" destId="{E0544644-097A-48B0-83B0-57EA8AD795CB}" srcOrd="5" destOrd="0" presId="urn:microsoft.com/office/officeart/2005/8/layout/hierarchy1"/>
    <dgm:cxn modelId="{C69C3C7B-01CF-4113-871F-6D26F8821241}" type="presParOf" srcId="{E0544644-097A-48B0-83B0-57EA8AD795CB}" destId="{38B1F6AE-64E6-4180-BE69-613070F255AC}" srcOrd="0" destOrd="0" presId="urn:microsoft.com/office/officeart/2005/8/layout/hierarchy1"/>
    <dgm:cxn modelId="{FAF6E781-D320-4ADA-BAFA-940AB23B231E}" type="presParOf" srcId="{38B1F6AE-64E6-4180-BE69-613070F255AC}" destId="{1E5DFB40-3888-4926-9BCB-332A2F91DB1D}" srcOrd="0" destOrd="0" presId="urn:microsoft.com/office/officeart/2005/8/layout/hierarchy1"/>
    <dgm:cxn modelId="{2597CB74-F692-4182-A29A-E77A8782FB33}" type="presParOf" srcId="{38B1F6AE-64E6-4180-BE69-613070F255AC}" destId="{5C6D2098-C9A7-4EB4-9549-30708F7E4453}" srcOrd="1" destOrd="0" presId="urn:microsoft.com/office/officeart/2005/8/layout/hierarchy1"/>
    <dgm:cxn modelId="{AE151607-A748-465C-BF46-BDD4A53C6F35}" type="presParOf" srcId="{E0544644-097A-48B0-83B0-57EA8AD795CB}" destId="{18247916-A9B3-4E27-8B14-4B30DE9D817B}" srcOrd="1" destOrd="0" presId="urn:microsoft.com/office/officeart/2005/8/layout/hierarchy1"/>
    <dgm:cxn modelId="{03678155-14D1-4F1D-B2CE-3089E8F446C1}" type="presParOf" srcId="{97856C98-7C65-4AC2-A92E-B937EB0CFBDA}" destId="{B4D2A597-9422-4B21-88AA-E22F7C4E1E64}" srcOrd="6" destOrd="0" presId="urn:microsoft.com/office/officeart/2005/8/layout/hierarchy1"/>
    <dgm:cxn modelId="{9886A170-BB0B-4A19-B3E4-8624B056D033}" type="presParOf" srcId="{97856C98-7C65-4AC2-A92E-B937EB0CFBDA}" destId="{5E804C49-E3A8-471A-BCAC-0F4553F478A0}" srcOrd="7" destOrd="0" presId="urn:microsoft.com/office/officeart/2005/8/layout/hierarchy1"/>
    <dgm:cxn modelId="{9D939080-8A60-4626-A89B-FAA558190B51}" type="presParOf" srcId="{5E804C49-E3A8-471A-BCAC-0F4553F478A0}" destId="{74A2E596-7721-4426-AC99-F77A61E60239}" srcOrd="0" destOrd="0" presId="urn:microsoft.com/office/officeart/2005/8/layout/hierarchy1"/>
    <dgm:cxn modelId="{04EFF06C-7519-44E8-8EE4-BD836E77A04E}" type="presParOf" srcId="{74A2E596-7721-4426-AC99-F77A61E60239}" destId="{9C0ADECB-837A-492E-86EF-3E9ABCD24D63}" srcOrd="0" destOrd="0" presId="urn:microsoft.com/office/officeart/2005/8/layout/hierarchy1"/>
    <dgm:cxn modelId="{799376E4-F7FD-449A-9FBC-238B7A1960EB}" type="presParOf" srcId="{74A2E596-7721-4426-AC99-F77A61E60239}" destId="{800D748C-0C1A-4EDC-849F-B61B9EC179A9}" srcOrd="1" destOrd="0" presId="urn:microsoft.com/office/officeart/2005/8/layout/hierarchy1"/>
    <dgm:cxn modelId="{E6AA0E05-4D52-48D6-9710-587F2E77B10A}" type="presParOf" srcId="{5E804C49-E3A8-471A-BCAC-0F4553F478A0}" destId="{542AC428-A312-44FC-B4A1-2BD8ECFBFF7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9E4102-438F-4CCE-9642-25582BC2BD2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2AA1956-1FDB-4C92-8CB7-94DB000B85C9}">
      <dgm:prSet phldrT="[Metin]"/>
      <dgm:spPr/>
      <dgm:t>
        <a:bodyPr/>
        <a:lstStyle/>
        <a:p>
          <a:r>
            <a:rPr lang="tr-TR"/>
            <a:t>Piaget’nin Bebek Gelişimi Kuramı</a:t>
          </a:r>
          <a:endParaRPr lang="tr-TR" dirty="0"/>
        </a:p>
      </dgm:t>
    </dgm:pt>
    <dgm:pt modelId="{F9B9FE41-B765-41CC-A5E4-322BDC0B9476}" type="parTrans" cxnId="{BA0BD480-8835-4F49-A638-971C07C76718}">
      <dgm:prSet/>
      <dgm:spPr/>
      <dgm:t>
        <a:bodyPr/>
        <a:lstStyle/>
        <a:p>
          <a:endParaRPr lang="tr-TR"/>
        </a:p>
      </dgm:t>
    </dgm:pt>
    <dgm:pt modelId="{E47352BC-CDB4-4087-B8D8-F90AF471BCAA}" type="sibTrans" cxnId="{BA0BD480-8835-4F49-A638-971C07C76718}">
      <dgm:prSet/>
      <dgm:spPr/>
      <dgm:t>
        <a:bodyPr/>
        <a:lstStyle/>
        <a:p>
          <a:endParaRPr lang="tr-TR"/>
        </a:p>
      </dgm:t>
    </dgm:pt>
    <dgm:pt modelId="{076D825A-5288-45A5-8C63-10BE08874131}">
      <dgm:prSet phldrT="[Metin]"/>
      <dgm:spPr/>
      <dgm:t>
        <a:bodyPr/>
        <a:lstStyle/>
        <a:p>
          <a:r>
            <a:rPr lang="tr-TR" dirty="0"/>
            <a:t>Duyusal – Motor Gelişim Dönemi</a:t>
          </a:r>
        </a:p>
      </dgm:t>
    </dgm:pt>
    <dgm:pt modelId="{8A2C7F5D-5EBB-4CCA-9532-D1124B0CA059}" type="parTrans" cxnId="{A19565B6-0FE8-4BAD-A68E-88FF1F7D79C0}">
      <dgm:prSet/>
      <dgm:spPr/>
      <dgm:t>
        <a:bodyPr/>
        <a:lstStyle/>
        <a:p>
          <a:endParaRPr lang="tr-TR"/>
        </a:p>
      </dgm:t>
    </dgm:pt>
    <dgm:pt modelId="{DD8EFCE9-A121-4509-A9BF-D5155DC59456}" type="sibTrans" cxnId="{A19565B6-0FE8-4BAD-A68E-88FF1F7D79C0}">
      <dgm:prSet/>
      <dgm:spPr/>
      <dgm:t>
        <a:bodyPr/>
        <a:lstStyle/>
        <a:p>
          <a:endParaRPr lang="tr-TR"/>
        </a:p>
      </dgm:t>
    </dgm:pt>
    <dgm:pt modelId="{B5058A19-5AC8-4DA6-9197-EBF9535E5C9A}">
      <dgm:prSet phldrT="[Metin]"/>
      <dgm:spPr/>
      <dgm:t>
        <a:bodyPr/>
        <a:lstStyle/>
        <a:p>
          <a:r>
            <a:rPr lang="tr-TR" dirty="0"/>
            <a:t>Alt Aşamalar</a:t>
          </a:r>
        </a:p>
      </dgm:t>
    </dgm:pt>
    <dgm:pt modelId="{EF9C488F-6B89-4EC8-8593-7A4E910DE0E8}" type="parTrans" cxnId="{E87D7D6F-6AAF-4C3E-BFB9-A1B2197C40C5}">
      <dgm:prSet/>
      <dgm:spPr/>
      <dgm:t>
        <a:bodyPr/>
        <a:lstStyle/>
        <a:p>
          <a:endParaRPr lang="tr-TR"/>
        </a:p>
      </dgm:t>
    </dgm:pt>
    <dgm:pt modelId="{5D2BF066-9BF7-4A85-B829-67D67DA57E78}" type="sibTrans" cxnId="{E87D7D6F-6AAF-4C3E-BFB9-A1B2197C40C5}">
      <dgm:prSet/>
      <dgm:spPr/>
      <dgm:t>
        <a:bodyPr/>
        <a:lstStyle/>
        <a:p>
          <a:endParaRPr lang="tr-TR"/>
        </a:p>
      </dgm:t>
    </dgm:pt>
    <dgm:pt modelId="{430F42EF-1A62-4A32-ADEB-8032BBB3D89F}">
      <dgm:prSet phldrT="[Metin]"/>
      <dgm:spPr/>
      <dgm:t>
        <a:bodyPr/>
        <a:lstStyle/>
        <a:p>
          <a:r>
            <a:rPr lang="tr-TR" dirty="0"/>
            <a:t>Nesne Devamlılığı</a:t>
          </a:r>
        </a:p>
      </dgm:t>
    </dgm:pt>
    <dgm:pt modelId="{303A7754-5CC8-4847-BE1C-AADDC6A8D513}" type="parTrans" cxnId="{51DEC301-1E8B-4980-9D2B-C3F4C82FAFF1}">
      <dgm:prSet/>
      <dgm:spPr/>
      <dgm:t>
        <a:bodyPr/>
        <a:lstStyle/>
        <a:p>
          <a:endParaRPr lang="tr-TR"/>
        </a:p>
      </dgm:t>
    </dgm:pt>
    <dgm:pt modelId="{28EB5614-0FF9-4431-B97C-46F0691669F6}" type="sibTrans" cxnId="{51DEC301-1E8B-4980-9D2B-C3F4C82FAFF1}">
      <dgm:prSet/>
      <dgm:spPr/>
      <dgm:t>
        <a:bodyPr/>
        <a:lstStyle/>
        <a:p>
          <a:endParaRPr lang="tr-TR"/>
        </a:p>
      </dgm:t>
    </dgm:pt>
    <dgm:pt modelId="{7464B2F2-06C2-4DF2-B211-61E8B3264E6D}">
      <dgm:prSet phldrT="[Metin]"/>
      <dgm:spPr/>
      <dgm:t>
        <a:bodyPr/>
        <a:lstStyle/>
        <a:p>
          <a:r>
            <a:rPr lang="tr-TR" dirty="0" err="1"/>
            <a:t>Piaget’nin</a:t>
          </a:r>
          <a:r>
            <a:rPr lang="tr-TR" dirty="0"/>
            <a:t> </a:t>
          </a:r>
          <a:r>
            <a:rPr lang="tr-TR" dirty="0" err="1"/>
            <a:t>Kuramı’nın</a:t>
          </a:r>
          <a:r>
            <a:rPr lang="tr-TR" dirty="0"/>
            <a:t> Değerlendirilmesi</a:t>
          </a:r>
        </a:p>
      </dgm:t>
    </dgm:pt>
    <dgm:pt modelId="{CD5FCE35-F120-4790-BC57-6B831D123FF8}" type="parTrans" cxnId="{6EF0A2E0-BD8B-483D-999B-8502A6C757FD}">
      <dgm:prSet/>
      <dgm:spPr/>
      <dgm:t>
        <a:bodyPr/>
        <a:lstStyle/>
        <a:p>
          <a:endParaRPr lang="tr-TR"/>
        </a:p>
      </dgm:t>
    </dgm:pt>
    <dgm:pt modelId="{F11B38E0-3D5F-4726-AE9B-B509656753F9}" type="sibTrans" cxnId="{6EF0A2E0-BD8B-483D-999B-8502A6C757FD}">
      <dgm:prSet/>
      <dgm:spPr/>
      <dgm:t>
        <a:bodyPr/>
        <a:lstStyle/>
        <a:p>
          <a:endParaRPr lang="tr-TR"/>
        </a:p>
      </dgm:t>
    </dgm:pt>
    <dgm:pt modelId="{7D97DE5E-B5D3-4C11-90AA-0B13B0FB044F}" type="pres">
      <dgm:prSet presAssocID="{D49E4102-438F-4CCE-9642-25582BC2BD2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DCC81D-9BF7-4162-B225-1BD199AB82C5}" type="pres">
      <dgm:prSet presAssocID="{D2AA1956-1FDB-4C92-8CB7-94DB000B85C9}" presName="hierRoot1" presStyleCnt="0"/>
      <dgm:spPr/>
    </dgm:pt>
    <dgm:pt modelId="{3201C7A3-68CD-410D-9E7A-6DAAB2C17E03}" type="pres">
      <dgm:prSet presAssocID="{D2AA1956-1FDB-4C92-8CB7-94DB000B85C9}" presName="composite" presStyleCnt="0"/>
      <dgm:spPr/>
    </dgm:pt>
    <dgm:pt modelId="{936E872C-FAF4-4E84-8659-4AABBD499F50}" type="pres">
      <dgm:prSet presAssocID="{D2AA1956-1FDB-4C92-8CB7-94DB000B85C9}" presName="background" presStyleLbl="node0" presStyleIdx="0" presStyleCnt="1"/>
      <dgm:spPr/>
    </dgm:pt>
    <dgm:pt modelId="{4FDC2DC7-8AB3-4085-BA27-2409925C887D}" type="pres">
      <dgm:prSet presAssocID="{D2AA1956-1FDB-4C92-8CB7-94DB000B85C9}" presName="text" presStyleLbl="fgAcc0" presStyleIdx="0" presStyleCnt="1">
        <dgm:presLayoutVars>
          <dgm:chPref val="3"/>
        </dgm:presLayoutVars>
      </dgm:prSet>
      <dgm:spPr/>
    </dgm:pt>
    <dgm:pt modelId="{97856C98-7C65-4AC2-A92E-B937EB0CFBDA}" type="pres">
      <dgm:prSet presAssocID="{D2AA1956-1FDB-4C92-8CB7-94DB000B85C9}" presName="hierChild2" presStyleCnt="0"/>
      <dgm:spPr/>
    </dgm:pt>
    <dgm:pt modelId="{029D2B5A-D2D9-4DDC-819F-AC929D793153}" type="pres">
      <dgm:prSet presAssocID="{8A2C7F5D-5EBB-4CCA-9532-D1124B0CA059}" presName="Name10" presStyleLbl="parChTrans1D2" presStyleIdx="0" presStyleCnt="4"/>
      <dgm:spPr/>
    </dgm:pt>
    <dgm:pt modelId="{F707902F-020B-426A-9BA8-E18FE8BC0FEE}" type="pres">
      <dgm:prSet presAssocID="{076D825A-5288-45A5-8C63-10BE08874131}" presName="hierRoot2" presStyleCnt="0"/>
      <dgm:spPr/>
    </dgm:pt>
    <dgm:pt modelId="{D4815CCF-FF5C-4506-AC72-65F0C5D0ECDD}" type="pres">
      <dgm:prSet presAssocID="{076D825A-5288-45A5-8C63-10BE08874131}" presName="composite2" presStyleCnt="0"/>
      <dgm:spPr/>
    </dgm:pt>
    <dgm:pt modelId="{FDD73302-3B2B-4E57-91BC-7FD4B50B7FF6}" type="pres">
      <dgm:prSet presAssocID="{076D825A-5288-45A5-8C63-10BE08874131}" presName="background2" presStyleLbl="node2" presStyleIdx="0" presStyleCnt="4"/>
      <dgm:spPr/>
    </dgm:pt>
    <dgm:pt modelId="{3FC85825-9194-4F2E-9D5E-BB531330B29C}" type="pres">
      <dgm:prSet presAssocID="{076D825A-5288-45A5-8C63-10BE08874131}" presName="text2" presStyleLbl="fgAcc2" presStyleIdx="0" presStyleCnt="4">
        <dgm:presLayoutVars>
          <dgm:chPref val="3"/>
        </dgm:presLayoutVars>
      </dgm:prSet>
      <dgm:spPr/>
    </dgm:pt>
    <dgm:pt modelId="{7B07053B-2CD8-4E0A-85F2-39DC183CA885}" type="pres">
      <dgm:prSet presAssocID="{076D825A-5288-45A5-8C63-10BE08874131}" presName="hierChild3" presStyleCnt="0"/>
      <dgm:spPr/>
    </dgm:pt>
    <dgm:pt modelId="{B5BDB81A-C94C-4EAE-8318-5EA84463BDFF}" type="pres">
      <dgm:prSet presAssocID="{EF9C488F-6B89-4EC8-8593-7A4E910DE0E8}" presName="Name10" presStyleLbl="parChTrans1D2" presStyleIdx="1" presStyleCnt="4"/>
      <dgm:spPr/>
    </dgm:pt>
    <dgm:pt modelId="{E0544644-097A-48B0-83B0-57EA8AD795CB}" type="pres">
      <dgm:prSet presAssocID="{B5058A19-5AC8-4DA6-9197-EBF9535E5C9A}" presName="hierRoot2" presStyleCnt="0"/>
      <dgm:spPr/>
    </dgm:pt>
    <dgm:pt modelId="{38B1F6AE-64E6-4180-BE69-613070F255AC}" type="pres">
      <dgm:prSet presAssocID="{B5058A19-5AC8-4DA6-9197-EBF9535E5C9A}" presName="composite2" presStyleCnt="0"/>
      <dgm:spPr/>
    </dgm:pt>
    <dgm:pt modelId="{1E5DFB40-3888-4926-9BCB-332A2F91DB1D}" type="pres">
      <dgm:prSet presAssocID="{B5058A19-5AC8-4DA6-9197-EBF9535E5C9A}" presName="background2" presStyleLbl="node2" presStyleIdx="1" presStyleCnt="4"/>
      <dgm:spPr/>
    </dgm:pt>
    <dgm:pt modelId="{5C6D2098-C9A7-4EB4-9549-30708F7E4453}" type="pres">
      <dgm:prSet presAssocID="{B5058A19-5AC8-4DA6-9197-EBF9535E5C9A}" presName="text2" presStyleLbl="fgAcc2" presStyleIdx="1" presStyleCnt="4">
        <dgm:presLayoutVars>
          <dgm:chPref val="3"/>
        </dgm:presLayoutVars>
      </dgm:prSet>
      <dgm:spPr/>
    </dgm:pt>
    <dgm:pt modelId="{18247916-A9B3-4E27-8B14-4B30DE9D817B}" type="pres">
      <dgm:prSet presAssocID="{B5058A19-5AC8-4DA6-9197-EBF9535E5C9A}" presName="hierChild3" presStyleCnt="0"/>
      <dgm:spPr/>
    </dgm:pt>
    <dgm:pt modelId="{B4D2A597-9422-4B21-88AA-E22F7C4E1E64}" type="pres">
      <dgm:prSet presAssocID="{303A7754-5CC8-4847-BE1C-AADDC6A8D513}" presName="Name10" presStyleLbl="parChTrans1D2" presStyleIdx="2" presStyleCnt="4"/>
      <dgm:spPr/>
    </dgm:pt>
    <dgm:pt modelId="{5E804C49-E3A8-471A-BCAC-0F4553F478A0}" type="pres">
      <dgm:prSet presAssocID="{430F42EF-1A62-4A32-ADEB-8032BBB3D89F}" presName="hierRoot2" presStyleCnt="0"/>
      <dgm:spPr/>
    </dgm:pt>
    <dgm:pt modelId="{74A2E596-7721-4426-AC99-F77A61E60239}" type="pres">
      <dgm:prSet presAssocID="{430F42EF-1A62-4A32-ADEB-8032BBB3D89F}" presName="composite2" presStyleCnt="0"/>
      <dgm:spPr/>
    </dgm:pt>
    <dgm:pt modelId="{9C0ADECB-837A-492E-86EF-3E9ABCD24D63}" type="pres">
      <dgm:prSet presAssocID="{430F42EF-1A62-4A32-ADEB-8032BBB3D89F}" presName="background2" presStyleLbl="node2" presStyleIdx="2" presStyleCnt="4"/>
      <dgm:spPr/>
    </dgm:pt>
    <dgm:pt modelId="{800D748C-0C1A-4EDC-849F-B61B9EC179A9}" type="pres">
      <dgm:prSet presAssocID="{430F42EF-1A62-4A32-ADEB-8032BBB3D89F}" presName="text2" presStyleLbl="fgAcc2" presStyleIdx="2" presStyleCnt="4">
        <dgm:presLayoutVars>
          <dgm:chPref val="3"/>
        </dgm:presLayoutVars>
      </dgm:prSet>
      <dgm:spPr/>
    </dgm:pt>
    <dgm:pt modelId="{542AC428-A312-44FC-B4A1-2BD8ECFBFF7D}" type="pres">
      <dgm:prSet presAssocID="{430F42EF-1A62-4A32-ADEB-8032BBB3D89F}" presName="hierChild3" presStyleCnt="0"/>
      <dgm:spPr/>
    </dgm:pt>
    <dgm:pt modelId="{C534CF29-382A-499B-9FE7-3D62254EA6C0}" type="pres">
      <dgm:prSet presAssocID="{CD5FCE35-F120-4790-BC57-6B831D123FF8}" presName="Name10" presStyleLbl="parChTrans1D2" presStyleIdx="3" presStyleCnt="4"/>
      <dgm:spPr/>
    </dgm:pt>
    <dgm:pt modelId="{1C785BA4-9BBD-4D7E-AF2E-77D654510578}" type="pres">
      <dgm:prSet presAssocID="{7464B2F2-06C2-4DF2-B211-61E8B3264E6D}" presName="hierRoot2" presStyleCnt="0"/>
      <dgm:spPr/>
    </dgm:pt>
    <dgm:pt modelId="{CFF4AE4D-30B2-4314-BDE0-CBB65461B440}" type="pres">
      <dgm:prSet presAssocID="{7464B2F2-06C2-4DF2-B211-61E8B3264E6D}" presName="composite2" presStyleCnt="0"/>
      <dgm:spPr/>
    </dgm:pt>
    <dgm:pt modelId="{6FD27C88-8950-4309-B8E8-D276AC4F5455}" type="pres">
      <dgm:prSet presAssocID="{7464B2F2-06C2-4DF2-B211-61E8B3264E6D}" presName="background2" presStyleLbl="node2" presStyleIdx="3" presStyleCnt="4"/>
      <dgm:spPr/>
    </dgm:pt>
    <dgm:pt modelId="{7865BB48-21DC-42EC-BB26-32D4B764F0C3}" type="pres">
      <dgm:prSet presAssocID="{7464B2F2-06C2-4DF2-B211-61E8B3264E6D}" presName="text2" presStyleLbl="fgAcc2" presStyleIdx="3" presStyleCnt="4">
        <dgm:presLayoutVars>
          <dgm:chPref val="3"/>
        </dgm:presLayoutVars>
      </dgm:prSet>
      <dgm:spPr/>
    </dgm:pt>
    <dgm:pt modelId="{18B2E9BD-6955-47E3-A005-9EE4784A47CC}" type="pres">
      <dgm:prSet presAssocID="{7464B2F2-06C2-4DF2-B211-61E8B3264E6D}" presName="hierChild3" presStyleCnt="0"/>
      <dgm:spPr/>
    </dgm:pt>
  </dgm:ptLst>
  <dgm:cxnLst>
    <dgm:cxn modelId="{51DEC301-1E8B-4980-9D2B-C3F4C82FAFF1}" srcId="{D2AA1956-1FDB-4C92-8CB7-94DB000B85C9}" destId="{430F42EF-1A62-4A32-ADEB-8032BBB3D89F}" srcOrd="2" destOrd="0" parTransId="{303A7754-5CC8-4847-BE1C-AADDC6A8D513}" sibTransId="{28EB5614-0FF9-4431-B97C-46F0691669F6}"/>
    <dgm:cxn modelId="{BD3BC81D-B051-4325-9B81-822E93C72F3D}" type="presOf" srcId="{D49E4102-438F-4CCE-9642-25582BC2BD2C}" destId="{7D97DE5E-B5D3-4C11-90AA-0B13B0FB044F}" srcOrd="0" destOrd="0" presId="urn:microsoft.com/office/officeart/2005/8/layout/hierarchy1"/>
    <dgm:cxn modelId="{D7017732-8BEC-42BF-A169-7587FFED9545}" type="presOf" srcId="{EF9C488F-6B89-4EC8-8593-7A4E910DE0E8}" destId="{B5BDB81A-C94C-4EAE-8318-5EA84463BDFF}" srcOrd="0" destOrd="0" presId="urn:microsoft.com/office/officeart/2005/8/layout/hierarchy1"/>
    <dgm:cxn modelId="{E3A47C36-F7C5-414E-AD72-623EAF11C767}" type="presOf" srcId="{B5058A19-5AC8-4DA6-9197-EBF9535E5C9A}" destId="{5C6D2098-C9A7-4EB4-9549-30708F7E4453}" srcOrd="0" destOrd="0" presId="urn:microsoft.com/office/officeart/2005/8/layout/hierarchy1"/>
    <dgm:cxn modelId="{F22B353A-F5BD-4CFC-BCEE-D42C10ED4DAA}" type="presOf" srcId="{CD5FCE35-F120-4790-BC57-6B831D123FF8}" destId="{C534CF29-382A-499B-9FE7-3D62254EA6C0}" srcOrd="0" destOrd="0" presId="urn:microsoft.com/office/officeart/2005/8/layout/hierarchy1"/>
    <dgm:cxn modelId="{D502275E-697F-4ABE-8B0C-C8D799498181}" type="presOf" srcId="{8A2C7F5D-5EBB-4CCA-9532-D1124B0CA059}" destId="{029D2B5A-D2D9-4DDC-819F-AC929D793153}" srcOrd="0" destOrd="0" presId="urn:microsoft.com/office/officeart/2005/8/layout/hierarchy1"/>
    <dgm:cxn modelId="{8AB67869-4400-4E0A-BE7F-626DFE3F719A}" type="presOf" srcId="{303A7754-5CC8-4847-BE1C-AADDC6A8D513}" destId="{B4D2A597-9422-4B21-88AA-E22F7C4E1E64}" srcOrd="0" destOrd="0" presId="urn:microsoft.com/office/officeart/2005/8/layout/hierarchy1"/>
    <dgm:cxn modelId="{E87D7D6F-6AAF-4C3E-BFB9-A1B2197C40C5}" srcId="{D2AA1956-1FDB-4C92-8CB7-94DB000B85C9}" destId="{B5058A19-5AC8-4DA6-9197-EBF9535E5C9A}" srcOrd="1" destOrd="0" parTransId="{EF9C488F-6B89-4EC8-8593-7A4E910DE0E8}" sibTransId="{5D2BF066-9BF7-4A85-B829-67D67DA57E78}"/>
    <dgm:cxn modelId="{AD74A356-B67E-4DEF-A075-81FD26423F81}" type="presOf" srcId="{076D825A-5288-45A5-8C63-10BE08874131}" destId="{3FC85825-9194-4F2E-9D5E-BB531330B29C}" srcOrd="0" destOrd="0" presId="urn:microsoft.com/office/officeart/2005/8/layout/hierarchy1"/>
    <dgm:cxn modelId="{BA0BD480-8835-4F49-A638-971C07C76718}" srcId="{D49E4102-438F-4CCE-9642-25582BC2BD2C}" destId="{D2AA1956-1FDB-4C92-8CB7-94DB000B85C9}" srcOrd="0" destOrd="0" parTransId="{F9B9FE41-B765-41CC-A5E4-322BDC0B9476}" sibTransId="{E47352BC-CDB4-4087-B8D8-F90AF471BCAA}"/>
    <dgm:cxn modelId="{F51B1D8B-6357-4561-8838-293AEB231E4A}" type="presOf" srcId="{7464B2F2-06C2-4DF2-B211-61E8B3264E6D}" destId="{7865BB48-21DC-42EC-BB26-32D4B764F0C3}" srcOrd="0" destOrd="0" presId="urn:microsoft.com/office/officeart/2005/8/layout/hierarchy1"/>
    <dgm:cxn modelId="{A19565B6-0FE8-4BAD-A68E-88FF1F7D79C0}" srcId="{D2AA1956-1FDB-4C92-8CB7-94DB000B85C9}" destId="{076D825A-5288-45A5-8C63-10BE08874131}" srcOrd="0" destOrd="0" parTransId="{8A2C7F5D-5EBB-4CCA-9532-D1124B0CA059}" sibTransId="{DD8EFCE9-A121-4509-A9BF-D5155DC59456}"/>
    <dgm:cxn modelId="{FAA2AABC-6A21-451C-B707-D59C9DC90EBB}" type="presOf" srcId="{D2AA1956-1FDB-4C92-8CB7-94DB000B85C9}" destId="{4FDC2DC7-8AB3-4085-BA27-2409925C887D}" srcOrd="0" destOrd="0" presId="urn:microsoft.com/office/officeart/2005/8/layout/hierarchy1"/>
    <dgm:cxn modelId="{1BBDC7BD-61CF-4BA0-AECF-C3036E8A7374}" type="presOf" srcId="{430F42EF-1A62-4A32-ADEB-8032BBB3D89F}" destId="{800D748C-0C1A-4EDC-849F-B61B9EC179A9}" srcOrd="0" destOrd="0" presId="urn:microsoft.com/office/officeart/2005/8/layout/hierarchy1"/>
    <dgm:cxn modelId="{6EF0A2E0-BD8B-483D-999B-8502A6C757FD}" srcId="{D2AA1956-1FDB-4C92-8CB7-94DB000B85C9}" destId="{7464B2F2-06C2-4DF2-B211-61E8B3264E6D}" srcOrd="3" destOrd="0" parTransId="{CD5FCE35-F120-4790-BC57-6B831D123FF8}" sibTransId="{F11B38E0-3D5F-4726-AE9B-B509656753F9}"/>
    <dgm:cxn modelId="{3D261E08-20B9-49AA-9ACF-1D5F7CEE00A2}" type="presParOf" srcId="{7D97DE5E-B5D3-4C11-90AA-0B13B0FB044F}" destId="{79DCC81D-9BF7-4162-B225-1BD199AB82C5}" srcOrd="0" destOrd="0" presId="urn:microsoft.com/office/officeart/2005/8/layout/hierarchy1"/>
    <dgm:cxn modelId="{65270FE9-5DC4-4D79-BA09-DA294F0E2086}" type="presParOf" srcId="{79DCC81D-9BF7-4162-B225-1BD199AB82C5}" destId="{3201C7A3-68CD-410D-9E7A-6DAAB2C17E03}" srcOrd="0" destOrd="0" presId="urn:microsoft.com/office/officeart/2005/8/layout/hierarchy1"/>
    <dgm:cxn modelId="{F462E2AE-9D77-428F-A61D-38198940F5F1}" type="presParOf" srcId="{3201C7A3-68CD-410D-9E7A-6DAAB2C17E03}" destId="{936E872C-FAF4-4E84-8659-4AABBD499F50}" srcOrd="0" destOrd="0" presId="urn:microsoft.com/office/officeart/2005/8/layout/hierarchy1"/>
    <dgm:cxn modelId="{72C37617-33B0-4FD3-AF5D-12FCB4530A42}" type="presParOf" srcId="{3201C7A3-68CD-410D-9E7A-6DAAB2C17E03}" destId="{4FDC2DC7-8AB3-4085-BA27-2409925C887D}" srcOrd="1" destOrd="0" presId="urn:microsoft.com/office/officeart/2005/8/layout/hierarchy1"/>
    <dgm:cxn modelId="{1A30E23B-278A-4999-BFCC-38474CEB0038}" type="presParOf" srcId="{79DCC81D-9BF7-4162-B225-1BD199AB82C5}" destId="{97856C98-7C65-4AC2-A92E-B937EB0CFBDA}" srcOrd="1" destOrd="0" presId="urn:microsoft.com/office/officeart/2005/8/layout/hierarchy1"/>
    <dgm:cxn modelId="{BA40A223-FBDD-454E-802B-7E17D5874E4C}" type="presParOf" srcId="{97856C98-7C65-4AC2-A92E-B937EB0CFBDA}" destId="{029D2B5A-D2D9-4DDC-819F-AC929D793153}" srcOrd="0" destOrd="0" presId="urn:microsoft.com/office/officeart/2005/8/layout/hierarchy1"/>
    <dgm:cxn modelId="{8337FC80-FC76-4D73-AA00-72886166AA2F}" type="presParOf" srcId="{97856C98-7C65-4AC2-A92E-B937EB0CFBDA}" destId="{F707902F-020B-426A-9BA8-E18FE8BC0FEE}" srcOrd="1" destOrd="0" presId="urn:microsoft.com/office/officeart/2005/8/layout/hierarchy1"/>
    <dgm:cxn modelId="{917E68BD-6F53-4775-AD6A-F2DBB0F7B3F8}" type="presParOf" srcId="{F707902F-020B-426A-9BA8-E18FE8BC0FEE}" destId="{D4815CCF-FF5C-4506-AC72-65F0C5D0ECDD}" srcOrd="0" destOrd="0" presId="urn:microsoft.com/office/officeart/2005/8/layout/hierarchy1"/>
    <dgm:cxn modelId="{E96E65DC-E2A7-4809-82A4-9D232CB6298E}" type="presParOf" srcId="{D4815CCF-FF5C-4506-AC72-65F0C5D0ECDD}" destId="{FDD73302-3B2B-4E57-91BC-7FD4B50B7FF6}" srcOrd="0" destOrd="0" presId="urn:microsoft.com/office/officeart/2005/8/layout/hierarchy1"/>
    <dgm:cxn modelId="{05B14E20-B7A7-474B-A83D-0AB54E0E209A}" type="presParOf" srcId="{D4815CCF-FF5C-4506-AC72-65F0C5D0ECDD}" destId="{3FC85825-9194-4F2E-9D5E-BB531330B29C}" srcOrd="1" destOrd="0" presId="urn:microsoft.com/office/officeart/2005/8/layout/hierarchy1"/>
    <dgm:cxn modelId="{22B3B3B2-34D9-410B-B9BF-F554A369BF13}" type="presParOf" srcId="{F707902F-020B-426A-9BA8-E18FE8BC0FEE}" destId="{7B07053B-2CD8-4E0A-85F2-39DC183CA885}" srcOrd="1" destOrd="0" presId="urn:microsoft.com/office/officeart/2005/8/layout/hierarchy1"/>
    <dgm:cxn modelId="{187D8ADF-B8B5-4ABA-B78A-FB4F27C453A2}" type="presParOf" srcId="{97856C98-7C65-4AC2-A92E-B937EB0CFBDA}" destId="{B5BDB81A-C94C-4EAE-8318-5EA84463BDFF}" srcOrd="2" destOrd="0" presId="urn:microsoft.com/office/officeart/2005/8/layout/hierarchy1"/>
    <dgm:cxn modelId="{958340D9-7528-4D9F-8A6F-FD1D3F7E29C8}" type="presParOf" srcId="{97856C98-7C65-4AC2-A92E-B937EB0CFBDA}" destId="{E0544644-097A-48B0-83B0-57EA8AD795CB}" srcOrd="3" destOrd="0" presId="urn:microsoft.com/office/officeart/2005/8/layout/hierarchy1"/>
    <dgm:cxn modelId="{7F7120E2-2FB7-4219-9B7A-11690120405C}" type="presParOf" srcId="{E0544644-097A-48B0-83B0-57EA8AD795CB}" destId="{38B1F6AE-64E6-4180-BE69-613070F255AC}" srcOrd="0" destOrd="0" presId="urn:microsoft.com/office/officeart/2005/8/layout/hierarchy1"/>
    <dgm:cxn modelId="{38E7C7F0-F0E2-45A4-8948-6D2806B88103}" type="presParOf" srcId="{38B1F6AE-64E6-4180-BE69-613070F255AC}" destId="{1E5DFB40-3888-4926-9BCB-332A2F91DB1D}" srcOrd="0" destOrd="0" presId="urn:microsoft.com/office/officeart/2005/8/layout/hierarchy1"/>
    <dgm:cxn modelId="{0B1D4096-1B5C-41EB-92AB-CAA99B05B028}" type="presParOf" srcId="{38B1F6AE-64E6-4180-BE69-613070F255AC}" destId="{5C6D2098-C9A7-4EB4-9549-30708F7E4453}" srcOrd="1" destOrd="0" presId="urn:microsoft.com/office/officeart/2005/8/layout/hierarchy1"/>
    <dgm:cxn modelId="{55C2F1D6-E31D-4760-8273-55887BE23AF6}" type="presParOf" srcId="{E0544644-097A-48B0-83B0-57EA8AD795CB}" destId="{18247916-A9B3-4E27-8B14-4B30DE9D817B}" srcOrd="1" destOrd="0" presId="urn:microsoft.com/office/officeart/2005/8/layout/hierarchy1"/>
    <dgm:cxn modelId="{590642B3-4A7F-4300-B914-77E39BF26B69}" type="presParOf" srcId="{97856C98-7C65-4AC2-A92E-B937EB0CFBDA}" destId="{B4D2A597-9422-4B21-88AA-E22F7C4E1E64}" srcOrd="4" destOrd="0" presId="urn:microsoft.com/office/officeart/2005/8/layout/hierarchy1"/>
    <dgm:cxn modelId="{FCDAC929-6153-484A-A4FA-DA677C5110D2}" type="presParOf" srcId="{97856C98-7C65-4AC2-A92E-B937EB0CFBDA}" destId="{5E804C49-E3A8-471A-BCAC-0F4553F478A0}" srcOrd="5" destOrd="0" presId="urn:microsoft.com/office/officeart/2005/8/layout/hierarchy1"/>
    <dgm:cxn modelId="{4F87DE04-F444-4430-AC23-6348ED11F8F9}" type="presParOf" srcId="{5E804C49-E3A8-471A-BCAC-0F4553F478A0}" destId="{74A2E596-7721-4426-AC99-F77A61E60239}" srcOrd="0" destOrd="0" presId="urn:microsoft.com/office/officeart/2005/8/layout/hierarchy1"/>
    <dgm:cxn modelId="{9351AE65-AD2F-4397-9350-1AB77EADCDF4}" type="presParOf" srcId="{74A2E596-7721-4426-AC99-F77A61E60239}" destId="{9C0ADECB-837A-492E-86EF-3E9ABCD24D63}" srcOrd="0" destOrd="0" presId="urn:microsoft.com/office/officeart/2005/8/layout/hierarchy1"/>
    <dgm:cxn modelId="{00A3EBB2-F1AB-47FF-8607-4288E5DEB280}" type="presParOf" srcId="{74A2E596-7721-4426-AC99-F77A61E60239}" destId="{800D748C-0C1A-4EDC-849F-B61B9EC179A9}" srcOrd="1" destOrd="0" presId="urn:microsoft.com/office/officeart/2005/8/layout/hierarchy1"/>
    <dgm:cxn modelId="{72DFC0DE-9F48-4789-BEE8-576DC0AA05B4}" type="presParOf" srcId="{5E804C49-E3A8-471A-BCAC-0F4553F478A0}" destId="{542AC428-A312-44FC-B4A1-2BD8ECFBFF7D}" srcOrd="1" destOrd="0" presId="urn:microsoft.com/office/officeart/2005/8/layout/hierarchy1"/>
    <dgm:cxn modelId="{CD4720CE-2E71-4BD9-96B8-0D6CC20C7D74}" type="presParOf" srcId="{97856C98-7C65-4AC2-A92E-B937EB0CFBDA}" destId="{C534CF29-382A-499B-9FE7-3D62254EA6C0}" srcOrd="6" destOrd="0" presId="urn:microsoft.com/office/officeart/2005/8/layout/hierarchy1"/>
    <dgm:cxn modelId="{9C46C22A-6412-49FB-B1D8-C9F8C98FC38A}" type="presParOf" srcId="{97856C98-7C65-4AC2-A92E-B937EB0CFBDA}" destId="{1C785BA4-9BBD-4D7E-AF2E-77D654510578}" srcOrd="7" destOrd="0" presId="urn:microsoft.com/office/officeart/2005/8/layout/hierarchy1"/>
    <dgm:cxn modelId="{CD97247A-B67E-4103-8022-8A528BEDDDE2}" type="presParOf" srcId="{1C785BA4-9BBD-4D7E-AF2E-77D654510578}" destId="{CFF4AE4D-30B2-4314-BDE0-CBB65461B440}" srcOrd="0" destOrd="0" presId="urn:microsoft.com/office/officeart/2005/8/layout/hierarchy1"/>
    <dgm:cxn modelId="{A976A001-435C-47F3-AE71-3AC325F0A98B}" type="presParOf" srcId="{CFF4AE4D-30B2-4314-BDE0-CBB65461B440}" destId="{6FD27C88-8950-4309-B8E8-D276AC4F5455}" srcOrd="0" destOrd="0" presId="urn:microsoft.com/office/officeart/2005/8/layout/hierarchy1"/>
    <dgm:cxn modelId="{6A1A457D-B5E1-4BEE-9A83-4B0025893DDD}" type="presParOf" srcId="{CFF4AE4D-30B2-4314-BDE0-CBB65461B440}" destId="{7865BB48-21DC-42EC-BB26-32D4B764F0C3}" srcOrd="1" destOrd="0" presId="urn:microsoft.com/office/officeart/2005/8/layout/hierarchy1"/>
    <dgm:cxn modelId="{584921F6-B632-41A8-BE44-EB69BDB5D99D}" type="presParOf" srcId="{1C785BA4-9BBD-4D7E-AF2E-77D654510578}" destId="{18B2E9BD-6955-47E3-A005-9EE4784A47C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9E4102-438F-4CCE-9642-25582BC2BD2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2AA1956-1FDB-4C92-8CB7-94DB000B85C9}">
      <dgm:prSet phldrT="[Metin]" custT="1"/>
      <dgm:spPr/>
      <dgm:t>
        <a:bodyPr/>
        <a:lstStyle/>
        <a:p>
          <a:r>
            <a:rPr lang="tr-TR" sz="2000" b="1" dirty="0"/>
            <a:t>Öğrenme, Hatırlama ve Kavramsallaştırma</a:t>
          </a:r>
        </a:p>
      </dgm:t>
    </dgm:pt>
    <dgm:pt modelId="{F9B9FE41-B765-41CC-A5E4-322BDC0B9476}" type="parTrans" cxnId="{BA0BD480-8835-4F49-A638-971C07C76718}">
      <dgm:prSet/>
      <dgm:spPr/>
      <dgm:t>
        <a:bodyPr/>
        <a:lstStyle/>
        <a:p>
          <a:endParaRPr lang="tr-TR"/>
        </a:p>
      </dgm:t>
    </dgm:pt>
    <dgm:pt modelId="{E47352BC-CDB4-4087-B8D8-F90AF471BCAA}" type="sibTrans" cxnId="{BA0BD480-8835-4F49-A638-971C07C76718}">
      <dgm:prSet/>
      <dgm:spPr/>
      <dgm:t>
        <a:bodyPr/>
        <a:lstStyle/>
        <a:p>
          <a:endParaRPr lang="tr-TR"/>
        </a:p>
      </dgm:t>
    </dgm:pt>
    <dgm:pt modelId="{076D825A-5288-45A5-8C63-10BE08874131}">
      <dgm:prSet phldrT="[Metin]"/>
      <dgm:spPr/>
      <dgm:t>
        <a:bodyPr/>
        <a:lstStyle/>
        <a:p>
          <a:r>
            <a:rPr lang="tr-TR" dirty="0"/>
            <a:t>Koşullama </a:t>
          </a:r>
        </a:p>
      </dgm:t>
    </dgm:pt>
    <dgm:pt modelId="{8A2C7F5D-5EBB-4CCA-9532-D1124B0CA059}" type="parTrans" cxnId="{A19565B6-0FE8-4BAD-A68E-88FF1F7D79C0}">
      <dgm:prSet/>
      <dgm:spPr/>
      <dgm:t>
        <a:bodyPr/>
        <a:lstStyle/>
        <a:p>
          <a:endParaRPr lang="tr-TR"/>
        </a:p>
      </dgm:t>
    </dgm:pt>
    <dgm:pt modelId="{DD8EFCE9-A121-4509-A9BF-D5155DC59456}" type="sibTrans" cxnId="{A19565B6-0FE8-4BAD-A68E-88FF1F7D79C0}">
      <dgm:prSet/>
      <dgm:spPr/>
      <dgm:t>
        <a:bodyPr/>
        <a:lstStyle/>
        <a:p>
          <a:endParaRPr lang="tr-TR"/>
        </a:p>
      </dgm:t>
    </dgm:pt>
    <dgm:pt modelId="{B5058A19-5AC8-4DA6-9197-EBF9535E5C9A}">
      <dgm:prSet phldrT="[Metin]"/>
      <dgm:spPr/>
      <dgm:t>
        <a:bodyPr/>
        <a:lstStyle/>
        <a:p>
          <a:r>
            <a:rPr lang="tr-TR" dirty="0"/>
            <a:t>Dikkat ve Bellek</a:t>
          </a:r>
        </a:p>
      </dgm:t>
    </dgm:pt>
    <dgm:pt modelId="{EF9C488F-6B89-4EC8-8593-7A4E910DE0E8}" type="parTrans" cxnId="{E87D7D6F-6AAF-4C3E-BFB9-A1B2197C40C5}">
      <dgm:prSet/>
      <dgm:spPr/>
      <dgm:t>
        <a:bodyPr/>
        <a:lstStyle/>
        <a:p>
          <a:endParaRPr lang="tr-TR"/>
        </a:p>
      </dgm:t>
    </dgm:pt>
    <dgm:pt modelId="{5D2BF066-9BF7-4A85-B829-67D67DA57E78}" type="sibTrans" cxnId="{E87D7D6F-6AAF-4C3E-BFB9-A1B2197C40C5}">
      <dgm:prSet/>
      <dgm:spPr/>
      <dgm:t>
        <a:bodyPr/>
        <a:lstStyle/>
        <a:p>
          <a:endParaRPr lang="tr-TR"/>
        </a:p>
      </dgm:t>
    </dgm:pt>
    <dgm:pt modelId="{7464B2F2-06C2-4DF2-B211-61E8B3264E6D}">
      <dgm:prSet phldrT="[Metin]"/>
      <dgm:spPr/>
      <dgm:t>
        <a:bodyPr/>
        <a:lstStyle/>
        <a:p>
          <a:r>
            <a:rPr lang="tr-TR" dirty="0"/>
            <a:t>Kavram Oluşturma ve </a:t>
          </a:r>
          <a:r>
            <a:rPr lang="tr-TR" dirty="0" err="1"/>
            <a:t>Kategorileme</a:t>
          </a:r>
          <a:endParaRPr lang="tr-TR" dirty="0"/>
        </a:p>
      </dgm:t>
    </dgm:pt>
    <dgm:pt modelId="{CD5FCE35-F120-4790-BC57-6B831D123FF8}" type="parTrans" cxnId="{6EF0A2E0-BD8B-483D-999B-8502A6C757FD}">
      <dgm:prSet/>
      <dgm:spPr/>
      <dgm:t>
        <a:bodyPr/>
        <a:lstStyle/>
        <a:p>
          <a:endParaRPr lang="tr-TR"/>
        </a:p>
      </dgm:t>
    </dgm:pt>
    <dgm:pt modelId="{F11B38E0-3D5F-4726-AE9B-B509656753F9}" type="sibTrans" cxnId="{6EF0A2E0-BD8B-483D-999B-8502A6C757FD}">
      <dgm:prSet/>
      <dgm:spPr/>
      <dgm:t>
        <a:bodyPr/>
        <a:lstStyle/>
        <a:p>
          <a:endParaRPr lang="tr-TR"/>
        </a:p>
      </dgm:t>
    </dgm:pt>
    <dgm:pt modelId="{0A3EE8A4-4824-4330-B893-278A2F82CA94}">
      <dgm:prSet phldrT="[Metin]"/>
      <dgm:spPr/>
      <dgm:t>
        <a:bodyPr/>
        <a:lstStyle/>
        <a:p>
          <a:r>
            <a:rPr lang="tr-TR" dirty="0"/>
            <a:t>Taklit Etme</a:t>
          </a:r>
        </a:p>
      </dgm:t>
    </dgm:pt>
    <dgm:pt modelId="{583FB72B-9F14-4423-983F-7C0D4EE910F4}" type="parTrans" cxnId="{48738B85-CF33-4961-A60F-2B752CD4CD72}">
      <dgm:prSet/>
      <dgm:spPr/>
      <dgm:t>
        <a:bodyPr/>
        <a:lstStyle/>
        <a:p>
          <a:endParaRPr lang="tr-TR"/>
        </a:p>
      </dgm:t>
    </dgm:pt>
    <dgm:pt modelId="{FE4B31AB-B6B3-4423-9A90-BD9F7137B3F1}" type="sibTrans" cxnId="{48738B85-CF33-4961-A60F-2B752CD4CD72}">
      <dgm:prSet/>
      <dgm:spPr/>
      <dgm:t>
        <a:bodyPr/>
        <a:lstStyle/>
        <a:p>
          <a:endParaRPr lang="tr-TR"/>
        </a:p>
      </dgm:t>
    </dgm:pt>
    <dgm:pt modelId="{7D97DE5E-B5D3-4C11-90AA-0B13B0FB044F}" type="pres">
      <dgm:prSet presAssocID="{D49E4102-438F-4CCE-9642-25582BC2BD2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DCC81D-9BF7-4162-B225-1BD199AB82C5}" type="pres">
      <dgm:prSet presAssocID="{D2AA1956-1FDB-4C92-8CB7-94DB000B85C9}" presName="hierRoot1" presStyleCnt="0"/>
      <dgm:spPr/>
    </dgm:pt>
    <dgm:pt modelId="{3201C7A3-68CD-410D-9E7A-6DAAB2C17E03}" type="pres">
      <dgm:prSet presAssocID="{D2AA1956-1FDB-4C92-8CB7-94DB000B85C9}" presName="composite" presStyleCnt="0"/>
      <dgm:spPr/>
    </dgm:pt>
    <dgm:pt modelId="{936E872C-FAF4-4E84-8659-4AABBD499F50}" type="pres">
      <dgm:prSet presAssocID="{D2AA1956-1FDB-4C92-8CB7-94DB000B85C9}" presName="background" presStyleLbl="node0" presStyleIdx="0" presStyleCnt="1"/>
      <dgm:spPr/>
    </dgm:pt>
    <dgm:pt modelId="{4FDC2DC7-8AB3-4085-BA27-2409925C887D}" type="pres">
      <dgm:prSet presAssocID="{D2AA1956-1FDB-4C92-8CB7-94DB000B85C9}" presName="text" presStyleLbl="fgAcc0" presStyleIdx="0" presStyleCnt="1" custScaleX="140710" custScaleY="120481">
        <dgm:presLayoutVars>
          <dgm:chPref val="3"/>
        </dgm:presLayoutVars>
      </dgm:prSet>
      <dgm:spPr/>
    </dgm:pt>
    <dgm:pt modelId="{97856C98-7C65-4AC2-A92E-B937EB0CFBDA}" type="pres">
      <dgm:prSet presAssocID="{D2AA1956-1FDB-4C92-8CB7-94DB000B85C9}" presName="hierChild2" presStyleCnt="0"/>
      <dgm:spPr/>
    </dgm:pt>
    <dgm:pt modelId="{029D2B5A-D2D9-4DDC-819F-AC929D793153}" type="pres">
      <dgm:prSet presAssocID="{8A2C7F5D-5EBB-4CCA-9532-D1124B0CA059}" presName="Name10" presStyleLbl="parChTrans1D2" presStyleIdx="0" presStyleCnt="4"/>
      <dgm:spPr/>
    </dgm:pt>
    <dgm:pt modelId="{F707902F-020B-426A-9BA8-E18FE8BC0FEE}" type="pres">
      <dgm:prSet presAssocID="{076D825A-5288-45A5-8C63-10BE08874131}" presName="hierRoot2" presStyleCnt="0"/>
      <dgm:spPr/>
    </dgm:pt>
    <dgm:pt modelId="{D4815CCF-FF5C-4506-AC72-65F0C5D0ECDD}" type="pres">
      <dgm:prSet presAssocID="{076D825A-5288-45A5-8C63-10BE08874131}" presName="composite2" presStyleCnt="0"/>
      <dgm:spPr/>
    </dgm:pt>
    <dgm:pt modelId="{FDD73302-3B2B-4E57-91BC-7FD4B50B7FF6}" type="pres">
      <dgm:prSet presAssocID="{076D825A-5288-45A5-8C63-10BE08874131}" presName="background2" presStyleLbl="node2" presStyleIdx="0" presStyleCnt="4"/>
      <dgm:spPr/>
    </dgm:pt>
    <dgm:pt modelId="{3FC85825-9194-4F2E-9D5E-BB531330B29C}" type="pres">
      <dgm:prSet presAssocID="{076D825A-5288-45A5-8C63-10BE08874131}" presName="text2" presStyleLbl="fgAcc2" presStyleIdx="0" presStyleCnt="4">
        <dgm:presLayoutVars>
          <dgm:chPref val="3"/>
        </dgm:presLayoutVars>
      </dgm:prSet>
      <dgm:spPr/>
    </dgm:pt>
    <dgm:pt modelId="{7B07053B-2CD8-4E0A-85F2-39DC183CA885}" type="pres">
      <dgm:prSet presAssocID="{076D825A-5288-45A5-8C63-10BE08874131}" presName="hierChild3" presStyleCnt="0"/>
      <dgm:spPr/>
    </dgm:pt>
    <dgm:pt modelId="{B5BDB81A-C94C-4EAE-8318-5EA84463BDFF}" type="pres">
      <dgm:prSet presAssocID="{EF9C488F-6B89-4EC8-8593-7A4E910DE0E8}" presName="Name10" presStyleLbl="parChTrans1D2" presStyleIdx="1" presStyleCnt="4"/>
      <dgm:spPr/>
    </dgm:pt>
    <dgm:pt modelId="{E0544644-097A-48B0-83B0-57EA8AD795CB}" type="pres">
      <dgm:prSet presAssocID="{B5058A19-5AC8-4DA6-9197-EBF9535E5C9A}" presName="hierRoot2" presStyleCnt="0"/>
      <dgm:spPr/>
    </dgm:pt>
    <dgm:pt modelId="{38B1F6AE-64E6-4180-BE69-613070F255AC}" type="pres">
      <dgm:prSet presAssocID="{B5058A19-5AC8-4DA6-9197-EBF9535E5C9A}" presName="composite2" presStyleCnt="0"/>
      <dgm:spPr/>
    </dgm:pt>
    <dgm:pt modelId="{1E5DFB40-3888-4926-9BCB-332A2F91DB1D}" type="pres">
      <dgm:prSet presAssocID="{B5058A19-5AC8-4DA6-9197-EBF9535E5C9A}" presName="background2" presStyleLbl="node2" presStyleIdx="1" presStyleCnt="4"/>
      <dgm:spPr/>
    </dgm:pt>
    <dgm:pt modelId="{5C6D2098-C9A7-4EB4-9549-30708F7E4453}" type="pres">
      <dgm:prSet presAssocID="{B5058A19-5AC8-4DA6-9197-EBF9535E5C9A}" presName="text2" presStyleLbl="fgAcc2" presStyleIdx="1" presStyleCnt="4">
        <dgm:presLayoutVars>
          <dgm:chPref val="3"/>
        </dgm:presLayoutVars>
      </dgm:prSet>
      <dgm:spPr/>
    </dgm:pt>
    <dgm:pt modelId="{18247916-A9B3-4E27-8B14-4B30DE9D817B}" type="pres">
      <dgm:prSet presAssocID="{B5058A19-5AC8-4DA6-9197-EBF9535E5C9A}" presName="hierChild3" presStyleCnt="0"/>
      <dgm:spPr/>
    </dgm:pt>
    <dgm:pt modelId="{873D7BC8-0B2D-4A1B-9734-88B7A9C033F6}" type="pres">
      <dgm:prSet presAssocID="{583FB72B-9F14-4423-983F-7C0D4EE910F4}" presName="Name10" presStyleLbl="parChTrans1D2" presStyleIdx="2" presStyleCnt="4"/>
      <dgm:spPr/>
    </dgm:pt>
    <dgm:pt modelId="{37B8384D-DA0B-452A-8568-FCB019543F3A}" type="pres">
      <dgm:prSet presAssocID="{0A3EE8A4-4824-4330-B893-278A2F82CA94}" presName="hierRoot2" presStyleCnt="0"/>
      <dgm:spPr/>
    </dgm:pt>
    <dgm:pt modelId="{A3C00FB2-7AF8-48CE-B459-AF5EF09C7073}" type="pres">
      <dgm:prSet presAssocID="{0A3EE8A4-4824-4330-B893-278A2F82CA94}" presName="composite2" presStyleCnt="0"/>
      <dgm:spPr/>
    </dgm:pt>
    <dgm:pt modelId="{35A26C34-0965-484D-B026-E9473A9C58C9}" type="pres">
      <dgm:prSet presAssocID="{0A3EE8A4-4824-4330-B893-278A2F82CA94}" presName="background2" presStyleLbl="node2" presStyleIdx="2" presStyleCnt="4"/>
      <dgm:spPr/>
    </dgm:pt>
    <dgm:pt modelId="{F7B16AD6-2E2F-4179-8724-008BB7B7CF79}" type="pres">
      <dgm:prSet presAssocID="{0A3EE8A4-4824-4330-B893-278A2F82CA94}" presName="text2" presStyleLbl="fgAcc2" presStyleIdx="2" presStyleCnt="4">
        <dgm:presLayoutVars>
          <dgm:chPref val="3"/>
        </dgm:presLayoutVars>
      </dgm:prSet>
      <dgm:spPr/>
    </dgm:pt>
    <dgm:pt modelId="{6BE857A6-4600-4A79-A056-51BFAB2B6E98}" type="pres">
      <dgm:prSet presAssocID="{0A3EE8A4-4824-4330-B893-278A2F82CA94}" presName="hierChild3" presStyleCnt="0"/>
      <dgm:spPr/>
    </dgm:pt>
    <dgm:pt modelId="{C534CF29-382A-499B-9FE7-3D62254EA6C0}" type="pres">
      <dgm:prSet presAssocID="{CD5FCE35-F120-4790-BC57-6B831D123FF8}" presName="Name10" presStyleLbl="parChTrans1D2" presStyleIdx="3" presStyleCnt="4"/>
      <dgm:spPr/>
    </dgm:pt>
    <dgm:pt modelId="{1C785BA4-9BBD-4D7E-AF2E-77D654510578}" type="pres">
      <dgm:prSet presAssocID="{7464B2F2-06C2-4DF2-B211-61E8B3264E6D}" presName="hierRoot2" presStyleCnt="0"/>
      <dgm:spPr/>
    </dgm:pt>
    <dgm:pt modelId="{CFF4AE4D-30B2-4314-BDE0-CBB65461B440}" type="pres">
      <dgm:prSet presAssocID="{7464B2F2-06C2-4DF2-B211-61E8B3264E6D}" presName="composite2" presStyleCnt="0"/>
      <dgm:spPr/>
    </dgm:pt>
    <dgm:pt modelId="{6FD27C88-8950-4309-B8E8-D276AC4F5455}" type="pres">
      <dgm:prSet presAssocID="{7464B2F2-06C2-4DF2-B211-61E8B3264E6D}" presName="background2" presStyleLbl="node2" presStyleIdx="3" presStyleCnt="4"/>
      <dgm:spPr/>
    </dgm:pt>
    <dgm:pt modelId="{7865BB48-21DC-42EC-BB26-32D4B764F0C3}" type="pres">
      <dgm:prSet presAssocID="{7464B2F2-06C2-4DF2-B211-61E8B3264E6D}" presName="text2" presStyleLbl="fgAcc2" presStyleIdx="3" presStyleCnt="4">
        <dgm:presLayoutVars>
          <dgm:chPref val="3"/>
        </dgm:presLayoutVars>
      </dgm:prSet>
      <dgm:spPr/>
    </dgm:pt>
    <dgm:pt modelId="{18B2E9BD-6955-47E3-A005-9EE4784A47CC}" type="pres">
      <dgm:prSet presAssocID="{7464B2F2-06C2-4DF2-B211-61E8B3264E6D}" presName="hierChild3" presStyleCnt="0"/>
      <dgm:spPr/>
    </dgm:pt>
  </dgm:ptLst>
  <dgm:cxnLst>
    <dgm:cxn modelId="{7493AF22-0561-4845-BD23-FB31915E48DA}" type="presOf" srcId="{EF9C488F-6B89-4EC8-8593-7A4E910DE0E8}" destId="{B5BDB81A-C94C-4EAE-8318-5EA84463BDFF}" srcOrd="0" destOrd="0" presId="urn:microsoft.com/office/officeart/2005/8/layout/hierarchy1"/>
    <dgm:cxn modelId="{675BCC25-931A-4973-805F-5EA258CE9C1A}" type="presOf" srcId="{D49E4102-438F-4CCE-9642-25582BC2BD2C}" destId="{7D97DE5E-B5D3-4C11-90AA-0B13B0FB044F}" srcOrd="0" destOrd="0" presId="urn:microsoft.com/office/officeart/2005/8/layout/hierarchy1"/>
    <dgm:cxn modelId="{BCC7F233-4C24-4AF2-BE02-F1BB29F7335A}" type="presOf" srcId="{7464B2F2-06C2-4DF2-B211-61E8B3264E6D}" destId="{7865BB48-21DC-42EC-BB26-32D4B764F0C3}" srcOrd="0" destOrd="0" presId="urn:microsoft.com/office/officeart/2005/8/layout/hierarchy1"/>
    <dgm:cxn modelId="{638F6869-9F39-4245-91EF-086F8031FCB8}" type="presOf" srcId="{D2AA1956-1FDB-4C92-8CB7-94DB000B85C9}" destId="{4FDC2DC7-8AB3-4085-BA27-2409925C887D}" srcOrd="0" destOrd="0" presId="urn:microsoft.com/office/officeart/2005/8/layout/hierarchy1"/>
    <dgm:cxn modelId="{E87D7D6F-6AAF-4C3E-BFB9-A1B2197C40C5}" srcId="{D2AA1956-1FDB-4C92-8CB7-94DB000B85C9}" destId="{B5058A19-5AC8-4DA6-9197-EBF9535E5C9A}" srcOrd="1" destOrd="0" parTransId="{EF9C488F-6B89-4EC8-8593-7A4E910DE0E8}" sibTransId="{5D2BF066-9BF7-4A85-B829-67D67DA57E78}"/>
    <dgm:cxn modelId="{573C0159-883B-4C8F-8126-4C52CF143B98}" type="presOf" srcId="{583FB72B-9F14-4423-983F-7C0D4EE910F4}" destId="{873D7BC8-0B2D-4A1B-9734-88B7A9C033F6}" srcOrd="0" destOrd="0" presId="urn:microsoft.com/office/officeart/2005/8/layout/hierarchy1"/>
    <dgm:cxn modelId="{DF47D87B-5FEE-4E09-ADE9-779143A07D8A}" type="presOf" srcId="{CD5FCE35-F120-4790-BC57-6B831D123FF8}" destId="{C534CF29-382A-499B-9FE7-3D62254EA6C0}" srcOrd="0" destOrd="0" presId="urn:microsoft.com/office/officeart/2005/8/layout/hierarchy1"/>
    <dgm:cxn modelId="{BA0BD480-8835-4F49-A638-971C07C76718}" srcId="{D49E4102-438F-4CCE-9642-25582BC2BD2C}" destId="{D2AA1956-1FDB-4C92-8CB7-94DB000B85C9}" srcOrd="0" destOrd="0" parTransId="{F9B9FE41-B765-41CC-A5E4-322BDC0B9476}" sibTransId="{E47352BC-CDB4-4087-B8D8-F90AF471BCAA}"/>
    <dgm:cxn modelId="{48738B85-CF33-4961-A60F-2B752CD4CD72}" srcId="{D2AA1956-1FDB-4C92-8CB7-94DB000B85C9}" destId="{0A3EE8A4-4824-4330-B893-278A2F82CA94}" srcOrd="2" destOrd="0" parTransId="{583FB72B-9F14-4423-983F-7C0D4EE910F4}" sibTransId="{FE4B31AB-B6B3-4423-9A90-BD9F7137B3F1}"/>
    <dgm:cxn modelId="{F2D1EB8B-71F5-49E0-B4C2-83B192E093EB}" type="presOf" srcId="{0A3EE8A4-4824-4330-B893-278A2F82CA94}" destId="{F7B16AD6-2E2F-4179-8724-008BB7B7CF79}" srcOrd="0" destOrd="0" presId="urn:microsoft.com/office/officeart/2005/8/layout/hierarchy1"/>
    <dgm:cxn modelId="{CC70BDA5-975F-4910-AC0B-D7D8264368C3}" type="presOf" srcId="{076D825A-5288-45A5-8C63-10BE08874131}" destId="{3FC85825-9194-4F2E-9D5E-BB531330B29C}" srcOrd="0" destOrd="0" presId="urn:microsoft.com/office/officeart/2005/8/layout/hierarchy1"/>
    <dgm:cxn modelId="{42A318B5-D5D2-4E9D-88E9-09C9621DE173}" type="presOf" srcId="{B5058A19-5AC8-4DA6-9197-EBF9535E5C9A}" destId="{5C6D2098-C9A7-4EB4-9549-30708F7E4453}" srcOrd="0" destOrd="0" presId="urn:microsoft.com/office/officeart/2005/8/layout/hierarchy1"/>
    <dgm:cxn modelId="{A19565B6-0FE8-4BAD-A68E-88FF1F7D79C0}" srcId="{D2AA1956-1FDB-4C92-8CB7-94DB000B85C9}" destId="{076D825A-5288-45A5-8C63-10BE08874131}" srcOrd="0" destOrd="0" parTransId="{8A2C7F5D-5EBB-4CCA-9532-D1124B0CA059}" sibTransId="{DD8EFCE9-A121-4509-A9BF-D5155DC59456}"/>
    <dgm:cxn modelId="{B95F92CD-01D8-4FB4-B855-7ED9EFA83117}" type="presOf" srcId="{8A2C7F5D-5EBB-4CCA-9532-D1124B0CA059}" destId="{029D2B5A-D2D9-4DDC-819F-AC929D793153}" srcOrd="0" destOrd="0" presId="urn:microsoft.com/office/officeart/2005/8/layout/hierarchy1"/>
    <dgm:cxn modelId="{6EF0A2E0-BD8B-483D-999B-8502A6C757FD}" srcId="{D2AA1956-1FDB-4C92-8CB7-94DB000B85C9}" destId="{7464B2F2-06C2-4DF2-B211-61E8B3264E6D}" srcOrd="3" destOrd="0" parTransId="{CD5FCE35-F120-4790-BC57-6B831D123FF8}" sibTransId="{F11B38E0-3D5F-4726-AE9B-B509656753F9}"/>
    <dgm:cxn modelId="{36CD1899-6F4B-487A-99D1-D90EAA388386}" type="presParOf" srcId="{7D97DE5E-B5D3-4C11-90AA-0B13B0FB044F}" destId="{79DCC81D-9BF7-4162-B225-1BD199AB82C5}" srcOrd="0" destOrd="0" presId="urn:microsoft.com/office/officeart/2005/8/layout/hierarchy1"/>
    <dgm:cxn modelId="{548D7D01-13CE-4A2C-A5C1-19C6019325C7}" type="presParOf" srcId="{79DCC81D-9BF7-4162-B225-1BD199AB82C5}" destId="{3201C7A3-68CD-410D-9E7A-6DAAB2C17E03}" srcOrd="0" destOrd="0" presId="urn:microsoft.com/office/officeart/2005/8/layout/hierarchy1"/>
    <dgm:cxn modelId="{BBBD44B9-4947-4E7E-B244-C5BE9C2C1B89}" type="presParOf" srcId="{3201C7A3-68CD-410D-9E7A-6DAAB2C17E03}" destId="{936E872C-FAF4-4E84-8659-4AABBD499F50}" srcOrd="0" destOrd="0" presId="urn:microsoft.com/office/officeart/2005/8/layout/hierarchy1"/>
    <dgm:cxn modelId="{251AFE1E-9A5B-4BB3-A575-E14C46EE627A}" type="presParOf" srcId="{3201C7A3-68CD-410D-9E7A-6DAAB2C17E03}" destId="{4FDC2DC7-8AB3-4085-BA27-2409925C887D}" srcOrd="1" destOrd="0" presId="urn:microsoft.com/office/officeart/2005/8/layout/hierarchy1"/>
    <dgm:cxn modelId="{8177483C-86D9-4E80-BC14-0A3005D9B7C4}" type="presParOf" srcId="{79DCC81D-9BF7-4162-B225-1BD199AB82C5}" destId="{97856C98-7C65-4AC2-A92E-B937EB0CFBDA}" srcOrd="1" destOrd="0" presId="urn:microsoft.com/office/officeart/2005/8/layout/hierarchy1"/>
    <dgm:cxn modelId="{330D2765-3ED0-4599-9397-86E4FE78B63F}" type="presParOf" srcId="{97856C98-7C65-4AC2-A92E-B937EB0CFBDA}" destId="{029D2B5A-D2D9-4DDC-819F-AC929D793153}" srcOrd="0" destOrd="0" presId="urn:microsoft.com/office/officeart/2005/8/layout/hierarchy1"/>
    <dgm:cxn modelId="{97942BAB-1400-4969-8BFA-8A09989F0E87}" type="presParOf" srcId="{97856C98-7C65-4AC2-A92E-B937EB0CFBDA}" destId="{F707902F-020B-426A-9BA8-E18FE8BC0FEE}" srcOrd="1" destOrd="0" presId="urn:microsoft.com/office/officeart/2005/8/layout/hierarchy1"/>
    <dgm:cxn modelId="{0836F726-0B1E-4307-8FE9-AB78A541207F}" type="presParOf" srcId="{F707902F-020B-426A-9BA8-E18FE8BC0FEE}" destId="{D4815CCF-FF5C-4506-AC72-65F0C5D0ECDD}" srcOrd="0" destOrd="0" presId="urn:microsoft.com/office/officeart/2005/8/layout/hierarchy1"/>
    <dgm:cxn modelId="{EFE775FC-4A82-4D75-9E2E-15AE26D7012B}" type="presParOf" srcId="{D4815CCF-FF5C-4506-AC72-65F0C5D0ECDD}" destId="{FDD73302-3B2B-4E57-91BC-7FD4B50B7FF6}" srcOrd="0" destOrd="0" presId="urn:microsoft.com/office/officeart/2005/8/layout/hierarchy1"/>
    <dgm:cxn modelId="{72646B7D-75BA-452E-8460-0AF575B77679}" type="presParOf" srcId="{D4815CCF-FF5C-4506-AC72-65F0C5D0ECDD}" destId="{3FC85825-9194-4F2E-9D5E-BB531330B29C}" srcOrd="1" destOrd="0" presId="urn:microsoft.com/office/officeart/2005/8/layout/hierarchy1"/>
    <dgm:cxn modelId="{97C9F9F1-0A51-40D6-A5EE-ACE7707B2581}" type="presParOf" srcId="{F707902F-020B-426A-9BA8-E18FE8BC0FEE}" destId="{7B07053B-2CD8-4E0A-85F2-39DC183CA885}" srcOrd="1" destOrd="0" presId="urn:microsoft.com/office/officeart/2005/8/layout/hierarchy1"/>
    <dgm:cxn modelId="{CFD26494-3EF1-4EC8-AC82-C49DEA8D70E2}" type="presParOf" srcId="{97856C98-7C65-4AC2-A92E-B937EB0CFBDA}" destId="{B5BDB81A-C94C-4EAE-8318-5EA84463BDFF}" srcOrd="2" destOrd="0" presId="urn:microsoft.com/office/officeart/2005/8/layout/hierarchy1"/>
    <dgm:cxn modelId="{C5F88872-4977-467E-BECF-5ACB5D28C923}" type="presParOf" srcId="{97856C98-7C65-4AC2-A92E-B937EB0CFBDA}" destId="{E0544644-097A-48B0-83B0-57EA8AD795CB}" srcOrd="3" destOrd="0" presId="urn:microsoft.com/office/officeart/2005/8/layout/hierarchy1"/>
    <dgm:cxn modelId="{74AB92F9-E333-4056-A587-09C876F0D60F}" type="presParOf" srcId="{E0544644-097A-48B0-83B0-57EA8AD795CB}" destId="{38B1F6AE-64E6-4180-BE69-613070F255AC}" srcOrd="0" destOrd="0" presId="urn:microsoft.com/office/officeart/2005/8/layout/hierarchy1"/>
    <dgm:cxn modelId="{9BBA0A54-22F2-46A4-89B0-DC0159F8606F}" type="presParOf" srcId="{38B1F6AE-64E6-4180-BE69-613070F255AC}" destId="{1E5DFB40-3888-4926-9BCB-332A2F91DB1D}" srcOrd="0" destOrd="0" presId="urn:microsoft.com/office/officeart/2005/8/layout/hierarchy1"/>
    <dgm:cxn modelId="{88A1A227-170B-42C0-BD78-216988AB44FC}" type="presParOf" srcId="{38B1F6AE-64E6-4180-BE69-613070F255AC}" destId="{5C6D2098-C9A7-4EB4-9549-30708F7E4453}" srcOrd="1" destOrd="0" presId="urn:microsoft.com/office/officeart/2005/8/layout/hierarchy1"/>
    <dgm:cxn modelId="{5D980F03-5DBF-4E88-8823-11A5EB0DF1B7}" type="presParOf" srcId="{E0544644-097A-48B0-83B0-57EA8AD795CB}" destId="{18247916-A9B3-4E27-8B14-4B30DE9D817B}" srcOrd="1" destOrd="0" presId="urn:microsoft.com/office/officeart/2005/8/layout/hierarchy1"/>
    <dgm:cxn modelId="{5D1C57FA-2154-417F-8432-F1AEB2834D7D}" type="presParOf" srcId="{97856C98-7C65-4AC2-A92E-B937EB0CFBDA}" destId="{873D7BC8-0B2D-4A1B-9734-88B7A9C033F6}" srcOrd="4" destOrd="0" presId="urn:microsoft.com/office/officeart/2005/8/layout/hierarchy1"/>
    <dgm:cxn modelId="{775B833D-B77F-4239-8F76-44BED579A94B}" type="presParOf" srcId="{97856C98-7C65-4AC2-A92E-B937EB0CFBDA}" destId="{37B8384D-DA0B-452A-8568-FCB019543F3A}" srcOrd="5" destOrd="0" presId="urn:microsoft.com/office/officeart/2005/8/layout/hierarchy1"/>
    <dgm:cxn modelId="{24E41AF5-3232-4966-B4CA-8F7C9E512321}" type="presParOf" srcId="{37B8384D-DA0B-452A-8568-FCB019543F3A}" destId="{A3C00FB2-7AF8-48CE-B459-AF5EF09C7073}" srcOrd="0" destOrd="0" presId="urn:microsoft.com/office/officeart/2005/8/layout/hierarchy1"/>
    <dgm:cxn modelId="{963A46A5-12DE-4701-83F5-07DF878C81DE}" type="presParOf" srcId="{A3C00FB2-7AF8-48CE-B459-AF5EF09C7073}" destId="{35A26C34-0965-484D-B026-E9473A9C58C9}" srcOrd="0" destOrd="0" presId="urn:microsoft.com/office/officeart/2005/8/layout/hierarchy1"/>
    <dgm:cxn modelId="{1C8FFAAF-0B58-4042-AAB4-E4C0AB89D727}" type="presParOf" srcId="{A3C00FB2-7AF8-48CE-B459-AF5EF09C7073}" destId="{F7B16AD6-2E2F-4179-8724-008BB7B7CF79}" srcOrd="1" destOrd="0" presId="urn:microsoft.com/office/officeart/2005/8/layout/hierarchy1"/>
    <dgm:cxn modelId="{8FB58546-3989-47B1-8BD0-05D6B5D06B13}" type="presParOf" srcId="{37B8384D-DA0B-452A-8568-FCB019543F3A}" destId="{6BE857A6-4600-4A79-A056-51BFAB2B6E98}" srcOrd="1" destOrd="0" presId="urn:microsoft.com/office/officeart/2005/8/layout/hierarchy1"/>
    <dgm:cxn modelId="{0075D7AE-A082-4394-A77E-56F54A3ED00C}" type="presParOf" srcId="{97856C98-7C65-4AC2-A92E-B937EB0CFBDA}" destId="{C534CF29-382A-499B-9FE7-3D62254EA6C0}" srcOrd="6" destOrd="0" presId="urn:microsoft.com/office/officeart/2005/8/layout/hierarchy1"/>
    <dgm:cxn modelId="{C76AF5A4-FE62-4367-A77D-69CA15D510AF}" type="presParOf" srcId="{97856C98-7C65-4AC2-A92E-B937EB0CFBDA}" destId="{1C785BA4-9BBD-4D7E-AF2E-77D654510578}" srcOrd="7" destOrd="0" presId="urn:microsoft.com/office/officeart/2005/8/layout/hierarchy1"/>
    <dgm:cxn modelId="{E342FA7D-6A05-4D94-9556-131CF281CF77}" type="presParOf" srcId="{1C785BA4-9BBD-4D7E-AF2E-77D654510578}" destId="{CFF4AE4D-30B2-4314-BDE0-CBB65461B440}" srcOrd="0" destOrd="0" presId="urn:microsoft.com/office/officeart/2005/8/layout/hierarchy1"/>
    <dgm:cxn modelId="{C4088642-6901-4C34-9FBC-2C25C3D5125F}" type="presParOf" srcId="{CFF4AE4D-30B2-4314-BDE0-CBB65461B440}" destId="{6FD27C88-8950-4309-B8E8-D276AC4F5455}" srcOrd="0" destOrd="0" presId="urn:microsoft.com/office/officeart/2005/8/layout/hierarchy1"/>
    <dgm:cxn modelId="{26ABB6EC-EAC2-47E2-96AC-DB16DC0F22FC}" type="presParOf" srcId="{CFF4AE4D-30B2-4314-BDE0-CBB65461B440}" destId="{7865BB48-21DC-42EC-BB26-32D4B764F0C3}" srcOrd="1" destOrd="0" presId="urn:microsoft.com/office/officeart/2005/8/layout/hierarchy1"/>
    <dgm:cxn modelId="{D5B1017A-06E4-44BA-90BC-4271341003D3}" type="presParOf" srcId="{1C785BA4-9BBD-4D7E-AF2E-77D654510578}" destId="{18B2E9BD-6955-47E3-A005-9EE4784A47C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9E4102-438F-4CCE-9642-25582BC2BD2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2AA1956-1FDB-4C92-8CB7-94DB000B85C9}">
      <dgm:prSet phldrT="[Metin]"/>
      <dgm:spPr/>
      <dgm:t>
        <a:bodyPr/>
        <a:lstStyle/>
        <a:p>
          <a:r>
            <a:rPr lang="tr-TR" dirty="0"/>
            <a:t>Dil</a:t>
          </a:r>
          <a:r>
            <a:rPr lang="tr-TR" baseline="0" dirty="0"/>
            <a:t> Gelişimi</a:t>
          </a:r>
          <a:endParaRPr lang="tr-TR" dirty="0"/>
        </a:p>
      </dgm:t>
    </dgm:pt>
    <dgm:pt modelId="{F9B9FE41-B765-41CC-A5E4-322BDC0B9476}" type="parTrans" cxnId="{BA0BD480-8835-4F49-A638-971C07C76718}">
      <dgm:prSet/>
      <dgm:spPr/>
      <dgm:t>
        <a:bodyPr/>
        <a:lstStyle/>
        <a:p>
          <a:endParaRPr lang="tr-TR"/>
        </a:p>
      </dgm:t>
    </dgm:pt>
    <dgm:pt modelId="{E47352BC-CDB4-4087-B8D8-F90AF471BCAA}" type="sibTrans" cxnId="{BA0BD480-8835-4F49-A638-971C07C76718}">
      <dgm:prSet/>
      <dgm:spPr/>
      <dgm:t>
        <a:bodyPr/>
        <a:lstStyle/>
        <a:p>
          <a:endParaRPr lang="tr-TR"/>
        </a:p>
      </dgm:t>
    </dgm:pt>
    <dgm:pt modelId="{076D825A-5288-45A5-8C63-10BE08874131}">
      <dgm:prSet phldrT="[Metin]"/>
      <dgm:spPr/>
      <dgm:t>
        <a:bodyPr/>
        <a:lstStyle/>
        <a:p>
          <a:r>
            <a:rPr lang="tr-TR" dirty="0"/>
            <a:t>Dili</a:t>
          </a:r>
          <a:r>
            <a:rPr lang="tr-TR" baseline="0" dirty="0"/>
            <a:t> Tanımlama	</a:t>
          </a:r>
          <a:endParaRPr lang="tr-TR" dirty="0"/>
        </a:p>
      </dgm:t>
    </dgm:pt>
    <dgm:pt modelId="{8A2C7F5D-5EBB-4CCA-9532-D1124B0CA059}" type="parTrans" cxnId="{A19565B6-0FE8-4BAD-A68E-88FF1F7D79C0}">
      <dgm:prSet/>
      <dgm:spPr/>
      <dgm:t>
        <a:bodyPr/>
        <a:lstStyle/>
        <a:p>
          <a:endParaRPr lang="tr-TR"/>
        </a:p>
      </dgm:t>
    </dgm:pt>
    <dgm:pt modelId="{DD8EFCE9-A121-4509-A9BF-D5155DC59456}" type="sibTrans" cxnId="{A19565B6-0FE8-4BAD-A68E-88FF1F7D79C0}">
      <dgm:prSet/>
      <dgm:spPr/>
      <dgm:t>
        <a:bodyPr/>
        <a:lstStyle/>
        <a:p>
          <a:endParaRPr lang="tr-TR"/>
        </a:p>
      </dgm:t>
    </dgm:pt>
    <dgm:pt modelId="{B5058A19-5AC8-4DA6-9197-EBF9535E5C9A}">
      <dgm:prSet phldrT="[Metin]"/>
      <dgm:spPr/>
      <dgm:t>
        <a:bodyPr/>
        <a:lstStyle/>
        <a:p>
          <a:r>
            <a:rPr lang="tr-TR" dirty="0"/>
            <a:t>Dil</a:t>
          </a:r>
          <a:r>
            <a:rPr lang="tr-TR" baseline="0" dirty="0"/>
            <a:t> Nasıl Gelişir?</a:t>
          </a:r>
          <a:endParaRPr lang="tr-TR" dirty="0"/>
        </a:p>
      </dgm:t>
    </dgm:pt>
    <dgm:pt modelId="{EF9C488F-6B89-4EC8-8593-7A4E910DE0E8}" type="parTrans" cxnId="{E87D7D6F-6AAF-4C3E-BFB9-A1B2197C40C5}">
      <dgm:prSet/>
      <dgm:spPr/>
      <dgm:t>
        <a:bodyPr/>
        <a:lstStyle/>
        <a:p>
          <a:endParaRPr lang="tr-TR"/>
        </a:p>
      </dgm:t>
    </dgm:pt>
    <dgm:pt modelId="{5D2BF066-9BF7-4A85-B829-67D67DA57E78}" type="sibTrans" cxnId="{E87D7D6F-6AAF-4C3E-BFB9-A1B2197C40C5}">
      <dgm:prSet/>
      <dgm:spPr/>
      <dgm:t>
        <a:bodyPr/>
        <a:lstStyle/>
        <a:p>
          <a:endParaRPr lang="tr-TR"/>
        </a:p>
      </dgm:t>
    </dgm:pt>
    <dgm:pt modelId="{430F42EF-1A62-4A32-ADEB-8032BBB3D89F}">
      <dgm:prSet phldrT="[Metin]"/>
      <dgm:spPr/>
      <dgm:t>
        <a:bodyPr/>
        <a:lstStyle/>
        <a:p>
          <a:r>
            <a:rPr lang="tr-TR" dirty="0"/>
            <a:t>Biyolojik ve Çevresel Etkiler</a:t>
          </a:r>
        </a:p>
      </dgm:t>
    </dgm:pt>
    <dgm:pt modelId="{303A7754-5CC8-4847-BE1C-AADDC6A8D513}" type="parTrans" cxnId="{51DEC301-1E8B-4980-9D2B-C3F4C82FAFF1}">
      <dgm:prSet/>
      <dgm:spPr/>
      <dgm:t>
        <a:bodyPr/>
        <a:lstStyle/>
        <a:p>
          <a:endParaRPr lang="tr-TR"/>
        </a:p>
      </dgm:t>
    </dgm:pt>
    <dgm:pt modelId="{28EB5614-0FF9-4431-B97C-46F0691669F6}" type="sibTrans" cxnId="{51DEC301-1E8B-4980-9D2B-C3F4C82FAFF1}">
      <dgm:prSet/>
      <dgm:spPr/>
      <dgm:t>
        <a:bodyPr/>
        <a:lstStyle/>
        <a:p>
          <a:endParaRPr lang="tr-TR"/>
        </a:p>
      </dgm:t>
    </dgm:pt>
    <dgm:pt modelId="{7464B2F2-06C2-4DF2-B211-61E8B3264E6D}">
      <dgm:prSet phldrT="[Metin]"/>
      <dgm:spPr/>
      <dgm:t>
        <a:bodyPr/>
        <a:lstStyle/>
        <a:p>
          <a:r>
            <a:rPr lang="tr-TR" dirty="0"/>
            <a:t>Etkileşimci Görüş</a:t>
          </a:r>
        </a:p>
      </dgm:t>
    </dgm:pt>
    <dgm:pt modelId="{CD5FCE35-F120-4790-BC57-6B831D123FF8}" type="parTrans" cxnId="{6EF0A2E0-BD8B-483D-999B-8502A6C757FD}">
      <dgm:prSet/>
      <dgm:spPr/>
      <dgm:t>
        <a:bodyPr/>
        <a:lstStyle/>
        <a:p>
          <a:endParaRPr lang="tr-TR"/>
        </a:p>
      </dgm:t>
    </dgm:pt>
    <dgm:pt modelId="{F11B38E0-3D5F-4726-AE9B-B509656753F9}" type="sibTrans" cxnId="{6EF0A2E0-BD8B-483D-999B-8502A6C757FD}">
      <dgm:prSet/>
      <dgm:spPr/>
      <dgm:t>
        <a:bodyPr/>
        <a:lstStyle/>
        <a:p>
          <a:endParaRPr lang="tr-TR"/>
        </a:p>
      </dgm:t>
    </dgm:pt>
    <dgm:pt modelId="{7D97DE5E-B5D3-4C11-90AA-0B13B0FB044F}" type="pres">
      <dgm:prSet presAssocID="{D49E4102-438F-4CCE-9642-25582BC2BD2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DCC81D-9BF7-4162-B225-1BD199AB82C5}" type="pres">
      <dgm:prSet presAssocID="{D2AA1956-1FDB-4C92-8CB7-94DB000B85C9}" presName="hierRoot1" presStyleCnt="0"/>
      <dgm:spPr/>
    </dgm:pt>
    <dgm:pt modelId="{3201C7A3-68CD-410D-9E7A-6DAAB2C17E03}" type="pres">
      <dgm:prSet presAssocID="{D2AA1956-1FDB-4C92-8CB7-94DB000B85C9}" presName="composite" presStyleCnt="0"/>
      <dgm:spPr/>
    </dgm:pt>
    <dgm:pt modelId="{936E872C-FAF4-4E84-8659-4AABBD499F50}" type="pres">
      <dgm:prSet presAssocID="{D2AA1956-1FDB-4C92-8CB7-94DB000B85C9}" presName="background" presStyleLbl="node0" presStyleIdx="0" presStyleCnt="1"/>
      <dgm:spPr/>
    </dgm:pt>
    <dgm:pt modelId="{4FDC2DC7-8AB3-4085-BA27-2409925C887D}" type="pres">
      <dgm:prSet presAssocID="{D2AA1956-1FDB-4C92-8CB7-94DB000B85C9}" presName="text" presStyleLbl="fgAcc0" presStyleIdx="0" presStyleCnt="1" custLinFactNeighborX="3093" custLinFactNeighborY="-3314">
        <dgm:presLayoutVars>
          <dgm:chPref val="3"/>
        </dgm:presLayoutVars>
      </dgm:prSet>
      <dgm:spPr/>
    </dgm:pt>
    <dgm:pt modelId="{97856C98-7C65-4AC2-A92E-B937EB0CFBDA}" type="pres">
      <dgm:prSet presAssocID="{D2AA1956-1FDB-4C92-8CB7-94DB000B85C9}" presName="hierChild2" presStyleCnt="0"/>
      <dgm:spPr/>
    </dgm:pt>
    <dgm:pt modelId="{029D2B5A-D2D9-4DDC-819F-AC929D793153}" type="pres">
      <dgm:prSet presAssocID="{8A2C7F5D-5EBB-4CCA-9532-D1124B0CA059}" presName="Name10" presStyleLbl="parChTrans1D2" presStyleIdx="0" presStyleCnt="4"/>
      <dgm:spPr/>
    </dgm:pt>
    <dgm:pt modelId="{F707902F-020B-426A-9BA8-E18FE8BC0FEE}" type="pres">
      <dgm:prSet presAssocID="{076D825A-5288-45A5-8C63-10BE08874131}" presName="hierRoot2" presStyleCnt="0"/>
      <dgm:spPr/>
    </dgm:pt>
    <dgm:pt modelId="{D4815CCF-FF5C-4506-AC72-65F0C5D0ECDD}" type="pres">
      <dgm:prSet presAssocID="{076D825A-5288-45A5-8C63-10BE08874131}" presName="composite2" presStyleCnt="0"/>
      <dgm:spPr/>
    </dgm:pt>
    <dgm:pt modelId="{FDD73302-3B2B-4E57-91BC-7FD4B50B7FF6}" type="pres">
      <dgm:prSet presAssocID="{076D825A-5288-45A5-8C63-10BE08874131}" presName="background2" presStyleLbl="node2" presStyleIdx="0" presStyleCnt="4"/>
      <dgm:spPr/>
    </dgm:pt>
    <dgm:pt modelId="{3FC85825-9194-4F2E-9D5E-BB531330B29C}" type="pres">
      <dgm:prSet presAssocID="{076D825A-5288-45A5-8C63-10BE08874131}" presName="text2" presStyleLbl="fgAcc2" presStyleIdx="0" presStyleCnt="4">
        <dgm:presLayoutVars>
          <dgm:chPref val="3"/>
        </dgm:presLayoutVars>
      </dgm:prSet>
      <dgm:spPr/>
    </dgm:pt>
    <dgm:pt modelId="{7B07053B-2CD8-4E0A-85F2-39DC183CA885}" type="pres">
      <dgm:prSet presAssocID="{076D825A-5288-45A5-8C63-10BE08874131}" presName="hierChild3" presStyleCnt="0"/>
      <dgm:spPr/>
    </dgm:pt>
    <dgm:pt modelId="{B5BDB81A-C94C-4EAE-8318-5EA84463BDFF}" type="pres">
      <dgm:prSet presAssocID="{EF9C488F-6B89-4EC8-8593-7A4E910DE0E8}" presName="Name10" presStyleLbl="parChTrans1D2" presStyleIdx="1" presStyleCnt="4"/>
      <dgm:spPr/>
    </dgm:pt>
    <dgm:pt modelId="{E0544644-097A-48B0-83B0-57EA8AD795CB}" type="pres">
      <dgm:prSet presAssocID="{B5058A19-5AC8-4DA6-9197-EBF9535E5C9A}" presName="hierRoot2" presStyleCnt="0"/>
      <dgm:spPr/>
    </dgm:pt>
    <dgm:pt modelId="{38B1F6AE-64E6-4180-BE69-613070F255AC}" type="pres">
      <dgm:prSet presAssocID="{B5058A19-5AC8-4DA6-9197-EBF9535E5C9A}" presName="composite2" presStyleCnt="0"/>
      <dgm:spPr/>
    </dgm:pt>
    <dgm:pt modelId="{1E5DFB40-3888-4926-9BCB-332A2F91DB1D}" type="pres">
      <dgm:prSet presAssocID="{B5058A19-5AC8-4DA6-9197-EBF9535E5C9A}" presName="background2" presStyleLbl="node2" presStyleIdx="1" presStyleCnt="4"/>
      <dgm:spPr/>
    </dgm:pt>
    <dgm:pt modelId="{5C6D2098-C9A7-4EB4-9549-30708F7E4453}" type="pres">
      <dgm:prSet presAssocID="{B5058A19-5AC8-4DA6-9197-EBF9535E5C9A}" presName="text2" presStyleLbl="fgAcc2" presStyleIdx="1" presStyleCnt="4">
        <dgm:presLayoutVars>
          <dgm:chPref val="3"/>
        </dgm:presLayoutVars>
      </dgm:prSet>
      <dgm:spPr/>
    </dgm:pt>
    <dgm:pt modelId="{18247916-A9B3-4E27-8B14-4B30DE9D817B}" type="pres">
      <dgm:prSet presAssocID="{B5058A19-5AC8-4DA6-9197-EBF9535E5C9A}" presName="hierChild3" presStyleCnt="0"/>
      <dgm:spPr/>
    </dgm:pt>
    <dgm:pt modelId="{B4D2A597-9422-4B21-88AA-E22F7C4E1E64}" type="pres">
      <dgm:prSet presAssocID="{303A7754-5CC8-4847-BE1C-AADDC6A8D513}" presName="Name10" presStyleLbl="parChTrans1D2" presStyleIdx="2" presStyleCnt="4"/>
      <dgm:spPr/>
    </dgm:pt>
    <dgm:pt modelId="{5E804C49-E3A8-471A-BCAC-0F4553F478A0}" type="pres">
      <dgm:prSet presAssocID="{430F42EF-1A62-4A32-ADEB-8032BBB3D89F}" presName="hierRoot2" presStyleCnt="0"/>
      <dgm:spPr/>
    </dgm:pt>
    <dgm:pt modelId="{74A2E596-7721-4426-AC99-F77A61E60239}" type="pres">
      <dgm:prSet presAssocID="{430F42EF-1A62-4A32-ADEB-8032BBB3D89F}" presName="composite2" presStyleCnt="0"/>
      <dgm:spPr/>
    </dgm:pt>
    <dgm:pt modelId="{9C0ADECB-837A-492E-86EF-3E9ABCD24D63}" type="pres">
      <dgm:prSet presAssocID="{430F42EF-1A62-4A32-ADEB-8032BBB3D89F}" presName="background2" presStyleLbl="node2" presStyleIdx="2" presStyleCnt="4"/>
      <dgm:spPr/>
    </dgm:pt>
    <dgm:pt modelId="{800D748C-0C1A-4EDC-849F-B61B9EC179A9}" type="pres">
      <dgm:prSet presAssocID="{430F42EF-1A62-4A32-ADEB-8032BBB3D89F}" presName="text2" presStyleLbl="fgAcc2" presStyleIdx="2" presStyleCnt="4">
        <dgm:presLayoutVars>
          <dgm:chPref val="3"/>
        </dgm:presLayoutVars>
      </dgm:prSet>
      <dgm:spPr/>
    </dgm:pt>
    <dgm:pt modelId="{542AC428-A312-44FC-B4A1-2BD8ECFBFF7D}" type="pres">
      <dgm:prSet presAssocID="{430F42EF-1A62-4A32-ADEB-8032BBB3D89F}" presName="hierChild3" presStyleCnt="0"/>
      <dgm:spPr/>
    </dgm:pt>
    <dgm:pt modelId="{C534CF29-382A-499B-9FE7-3D62254EA6C0}" type="pres">
      <dgm:prSet presAssocID="{CD5FCE35-F120-4790-BC57-6B831D123FF8}" presName="Name10" presStyleLbl="parChTrans1D2" presStyleIdx="3" presStyleCnt="4"/>
      <dgm:spPr/>
    </dgm:pt>
    <dgm:pt modelId="{1C785BA4-9BBD-4D7E-AF2E-77D654510578}" type="pres">
      <dgm:prSet presAssocID="{7464B2F2-06C2-4DF2-B211-61E8B3264E6D}" presName="hierRoot2" presStyleCnt="0"/>
      <dgm:spPr/>
    </dgm:pt>
    <dgm:pt modelId="{CFF4AE4D-30B2-4314-BDE0-CBB65461B440}" type="pres">
      <dgm:prSet presAssocID="{7464B2F2-06C2-4DF2-B211-61E8B3264E6D}" presName="composite2" presStyleCnt="0"/>
      <dgm:spPr/>
    </dgm:pt>
    <dgm:pt modelId="{6FD27C88-8950-4309-B8E8-D276AC4F5455}" type="pres">
      <dgm:prSet presAssocID="{7464B2F2-06C2-4DF2-B211-61E8B3264E6D}" presName="background2" presStyleLbl="node2" presStyleIdx="3" presStyleCnt="4"/>
      <dgm:spPr/>
    </dgm:pt>
    <dgm:pt modelId="{7865BB48-21DC-42EC-BB26-32D4B764F0C3}" type="pres">
      <dgm:prSet presAssocID="{7464B2F2-06C2-4DF2-B211-61E8B3264E6D}" presName="text2" presStyleLbl="fgAcc2" presStyleIdx="3" presStyleCnt="4">
        <dgm:presLayoutVars>
          <dgm:chPref val="3"/>
        </dgm:presLayoutVars>
      </dgm:prSet>
      <dgm:spPr/>
    </dgm:pt>
    <dgm:pt modelId="{18B2E9BD-6955-47E3-A005-9EE4784A47CC}" type="pres">
      <dgm:prSet presAssocID="{7464B2F2-06C2-4DF2-B211-61E8B3264E6D}" presName="hierChild3" presStyleCnt="0"/>
      <dgm:spPr/>
    </dgm:pt>
  </dgm:ptLst>
  <dgm:cxnLst>
    <dgm:cxn modelId="{51DEC301-1E8B-4980-9D2B-C3F4C82FAFF1}" srcId="{D2AA1956-1FDB-4C92-8CB7-94DB000B85C9}" destId="{430F42EF-1A62-4A32-ADEB-8032BBB3D89F}" srcOrd="2" destOrd="0" parTransId="{303A7754-5CC8-4847-BE1C-AADDC6A8D513}" sibTransId="{28EB5614-0FF9-4431-B97C-46F0691669F6}"/>
    <dgm:cxn modelId="{9BD45415-8CD9-4773-BE12-24FDCA710939}" type="presOf" srcId="{D2AA1956-1FDB-4C92-8CB7-94DB000B85C9}" destId="{4FDC2DC7-8AB3-4085-BA27-2409925C887D}" srcOrd="0" destOrd="0" presId="urn:microsoft.com/office/officeart/2005/8/layout/hierarchy1"/>
    <dgm:cxn modelId="{456FC12C-9350-40B3-90EE-A0940484A718}" type="presOf" srcId="{430F42EF-1A62-4A32-ADEB-8032BBB3D89F}" destId="{800D748C-0C1A-4EDC-849F-B61B9EC179A9}" srcOrd="0" destOrd="0" presId="urn:microsoft.com/office/officeart/2005/8/layout/hierarchy1"/>
    <dgm:cxn modelId="{7430AA32-C18B-4F12-9471-6D2DCE196B97}" type="presOf" srcId="{EF9C488F-6B89-4EC8-8593-7A4E910DE0E8}" destId="{B5BDB81A-C94C-4EAE-8318-5EA84463BDFF}" srcOrd="0" destOrd="0" presId="urn:microsoft.com/office/officeart/2005/8/layout/hierarchy1"/>
    <dgm:cxn modelId="{F0B88668-1CEA-4E45-AF91-F84E245D5AE9}" type="presOf" srcId="{8A2C7F5D-5EBB-4CCA-9532-D1124B0CA059}" destId="{029D2B5A-D2D9-4DDC-819F-AC929D793153}" srcOrd="0" destOrd="0" presId="urn:microsoft.com/office/officeart/2005/8/layout/hierarchy1"/>
    <dgm:cxn modelId="{E87D7D6F-6AAF-4C3E-BFB9-A1B2197C40C5}" srcId="{D2AA1956-1FDB-4C92-8CB7-94DB000B85C9}" destId="{B5058A19-5AC8-4DA6-9197-EBF9535E5C9A}" srcOrd="1" destOrd="0" parTransId="{EF9C488F-6B89-4EC8-8593-7A4E910DE0E8}" sibTransId="{5D2BF066-9BF7-4A85-B829-67D67DA57E78}"/>
    <dgm:cxn modelId="{55EBC355-1AFF-4838-8ACC-24ECAF104555}" type="presOf" srcId="{303A7754-5CC8-4847-BE1C-AADDC6A8D513}" destId="{B4D2A597-9422-4B21-88AA-E22F7C4E1E64}" srcOrd="0" destOrd="0" presId="urn:microsoft.com/office/officeart/2005/8/layout/hierarchy1"/>
    <dgm:cxn modelId="{BA0BD480-8835-4F49-A638-971C07C76718}" srcId="{D49E4102-438F-4CCE-9642-25582BC2BD2C}" destId="{D2AA1956-1FDB-4C92-8CB7-94DB000B85C9}" srcOrd="0" destOrd="0" parTransId="{F9B9FE41-B765-41CC-A5E4-322BDC0B9476}" sibTransId="{E47352BC-CDB4-4087-B8D8-F90AF471BCAA}"/>
    <dgm:cxn modelId="{24F00082-6C5E-4393-8D52-A669B973B518}" type="presOf" srcId="{076D825A-5288-45A5-8C63-10BE08874131}" destId="{3FC85825-9194-4F2E-9D5E-BB531330B29C}" srcOrd="0" destOrd="0" presId="urn:microsoft.com/office/officeart/2005/8/layout/hierarchy1"/>
    <dgm:cxn modelId="{34FDED97-8930-49EF-8740-7571A95DE478}" type="presOf" srcId="{CD5FCE35-F120-4790-BC57-6B831D123FF8}" destId="{C534CF29-382A-499B-9FE7-3D62254EA6C0}" srcOrd="0" destOrd="0" presId="urn:microsoft.com/office/officeart/2005/8/layout/hierarchy1"/>
    <dgm:cxn modelId="{F2062DA6-DBA1-466C-B20A-7954CC7DD24E}" type="presOf" srcId="{7464B2F2-06C2-4DF2-B211-61E8B3264E6D}" destId="{7865BB48-21DC-42EC-BB26-32D4B764F0C3}" srcOrd="0" destOrd="0" presId="urn:microsoft.com/office/officeart/2005/8/layout/hierarchy1"/>
    <dgm:cxn modelId="{A19565B6-0FE8-4BAD-A68E-88FF1F7D79C0}" srcId="{D2AA1956-1FDB-4C92-8CB7-94DB000B85C9}" destId="{076D825A-5288-45A5-8C63-10BE08874131}" srcOrd="0" destOrd="0" parTransId="{8A2C7F5D-5EBB-4CCA-9532-D1124B0CA059}" sibTransId="{DD8EFCE9-A121-4509-A9BF-D5155DC59456}"/>
    <dgm:cxn modelId="{B5F2CBB6-4AF1-4553-B556-048637AB745F}" type="presOf" srcId="{D49E4102-438F-4CCE-9642-25582BC2BD2C}" destId="{7D97DE5E-B5D3-4C11-90AA-0B13B0FB044F}" srcOrd="0" destOrd="0" presId="urn:microsoft.com/office/officeart/2005/8/layout/hierarchy1"/>
    <dgm:cxn modelId="{6B5DEDBD-1049-4E46-8AE2-99C8AA5F6D15}" type="presOf" srcId="{B5058A19-5AC8-4DA6-9197-EBF9535E5C9A}" destId="{5C6D2098-C9A7-4EB4-9549-30708F7E4453}" srcOrd="0" destOrd="0" presId="urn:microsoft.com/office/officeart/2005/8/layout/hierarchy1"/>
    <dgm:cxn modelId="{6EF0A2E0-BD8B-483D-999B-8502A6C757FD}" srcId="{D2AA1956-1FDB-4C92-8CB7-94DB000B85C9}" destId="{7464B2F2-06C2-4DF2-B211-61E8B3264E6D}" srcOrd="3" destOrd="0" parTransId="{CD5FCE35-F120-4790-BC57-6B831D123FF8}" sibTransId="{F11B38E0-3D5F-4726-AE9B-B509656753F9}"/>
    <dgm:cxn modelId="{FC6C622B-582F-4D72-AC71-30CEF86395F3}" type="presParOf" srcId="{7D97DE5E-B5D3-4C11-90AA-0B13B0FB044F}" destId="{79DCC81D-9BF7-4162-B225-1BD199AB82C5}" srcOrd="0" destOrd="0" presId="urn:microsoft.com/office/officeart/2005/8/layout/hierarchy1"/>
    <dgm:cxn modelId="{26BF0DBC-6FB3-4EC1-9454-07156620F0F9}" type="presParOf" srcId="{79DCC81D-9BF7-4162-B225-1BD199AB82C5}" destId="{3201C7A3-68CD-410D-9E7A-6DAAB2C17E03}" srcOrd="0" destOrd="0" presId="urn:microsoft.com/office/officeart/2005/8/layout/hierarchy1"/>
    <dgm:cxn modelId="{136F684D-F69C-4C75-8458-FA1BD683FD88}" type="presParOf" srcId="{3201C7A3-68CD-410D-9E7A-6DAAB2C17E03}" destId="{936E872C-FAF4-4E84-8659-4AABBD499F50}" srcOrd="0" destOrd="0" presId="urn:microsoft.com/office/officeart/2005/8/layout/hierarchy1"/>
    <dgm:cxn modelId="{7EEF2D5F-ED44-4A5F-AFFC-06B0CF1000AE}" type="presParOf" srcId="{3201C7A3-68CD-410D-9E7A-6DAAB2C17E03}" destId="{4FDC2DC7-8AB3-4085-BA27-2409925C887D}" srcOrd="1" destOrd="0" presId="urn:microsoft.com/office/officeart/2005/8/layout/hierarchy1"/>
    <dgm:cxn modelId="{F3165A16-5B95-4423-83E5-38E865ABB8B3}" type="presParOf" srcId="{79DCC81D-9BF7-4162-B225-1BD199AB82C5}" destId="{97856C98-7C65-4AC2-A92E-B937EB0CFBDA}" srcOrd="1" destOrd="0" presId="urn:microsoft.com/office/officeart/2005/8/layout/hierarchy1"/>
    <dgm:cxn modelId="{A48AB086-2FF4-44BB-A0C8-976C58F1E612}" type="presParOf" srcId="{97856C98-7C65-4AC2-A92E-B937EB0CFBDA}" destId="{029D2B5A-D2D9-4DDC-819F-AC929D793153}" srcOrd="0" destOrd="0" presId="urn:microsoft.com/office/officeart/2005/8/layout/hierarchy1"/>
    <dgm:cxn modelId="{D1B3EB2B-A86F-4CFE-BCF4-0E65FEE36798}" type="presParOf" srcId="{97856C98-7C65-4AC2-A92E-B937EB0CFBDA}" destId="{F707902F-020B-426A-9BA8-E18FE8BC0FEE}" srcOrd="1" destOrd="0" presId="urn:microsoft.com/office/officeart/2005/8/layout/hierarchy1"/>
    <dgm:cxn modelId="{2A1C51D5-F9FE-428A-86CC-C0A81F675FE8}" type="presParOf" srcId="{F707902F-020B-426A-9BA8-E18FE8BC0FEE}" destId="{D4815CCF-FF5C-4506-AC72-65F0C5D0ECDD}" srcOrd="0" destOrd="0" presId="urn:microsoft.com/office/officeart/2005/8/layout/hierarchy1"/>
    <dgm:cxn modelId="{DCC7B53E-C845-4ECD-B7C3-9A0378544B7E}" type="presParOf" srcId="{D4815CCF-FF5C-4506-AC72-65F0C5D0ECDD}" destId="{FDD73302-3B2B-4E57-91BC-7FD4B50B7FF6}" srcOrd="0" destOrd="0" presId="urn:microsoft.com/office/officeart/2005/8/layout/hierarchy1"/>
    <dgm:cxn modelId="{A2108AA0-62D4-4726-8749-EB2AF7095F7D}" type="presParOf" srcId="{D4815CCF-FF5C-4506-AC72-65F0C5D0ECDD}" destId="{3FC85825-9194-4F2E-9D5E-BB531330B29C}" srcOrd="1" destOrd="0" presId="urn:microsoft.com/office/officeart/2005/8/layout/hierarchy1"/>
    <dgm:cxn modelId="{138593D8-DC11-4066-BB2C-6DB49445B998}" type="presParOf" srcId="{F707902F-020B-426A-9BA8-E18FE8BC0FEE}" destId="{7B07053B-2CD8-4E0A-85F2-39DC183CA885}" srcOrd="1" destOrd="0" presId="urn:microsoft.com/office/officeart/2005/8/layout/hierarchy1"/>
    <dgm:cxn modelId="{D7C7ACB3-0BBB-4DC8-B6CB-373C6B299667}" type="presParOf" srcId="{97856C98-7C65-4AC2-A92E-B937EB0CFBDA}" destId="{B5BDB81A-C94C-4EAE-8318-5EA84463BDFF}" srcOrd="2" destOrd="0" presId="urn:microsoft.com/office/officeart/2005/8/layout/hierarchy1"/>
    <dgm:cxn modelId="{66D05769-87E4-4490-8456-A30CC2EBD7D6}" type="presParOf" srcId="{97856C98-7C65-4AC2-A92E-B937EB0CFBDA}" destId="{E0544644-097A-48B0-83B0-57EA8AD795CB}" srcOrd="3" destOrd="0" presId="urn:microsoft.com/office/officeart/2005/8/layout/hierarchy1"/>
    <dgm:cxn modelId="{518DD96B-9350-410D-95EB-9675D7E33A27}" type="presParOf" srcId="{E0544644-097A-48B0-83B0-57EA8AD795CB}" destId="{38B1F6AE-64E6-4180-BE69-613070F255AC}" srcOrd="0" destOrd="0" presId="urn:microsoft.com/office/officeart/2005/8/layout/hierarchy1"/>
    <dgm:cxn modelId="{A738CF2F-EBF0-4B46-9C23-558BE21EA73C}" type="presParOf" srcId="{38B1F6AE-64E6-4180-BE69-613070F255AC}" destId="{1E5DFB40-3888-4926-9BCB-332A2F91DB1D}" srcOrd="0" destOrd="0" presId="urn:microsoft.com/office/officeart/2005/8/layout/hierarchy1"/>
    <dgm:cxn modelId="{33A219DF-0A0C-48CB-9EEE-6DE82441111B}" type="presParOf" srcId="{38B1F6AE-64E6-4180-BE69-613070F255AC}" destId="{5C6D2098-C9A7-4EB4-9549-30708F7E4453}" srcOrd="1" destOrd="0" presId="urn:microsoft.com/office/officeart/2005/8/layout/hierarchy1"/>
    <dgm:cxn modelId="{52EB7560-93CD-4C7B-8C7C-1BF5BC718ACC}" type="presParOf" srcId="{E0544644-097A-48B0-83B0-57EA8AD795CB}" destId="{18247916-A9B3-4E27-8B14-4B30DE9D817B}" srcOrd="1" destOrd="0" presId="urn:microsoft.com/office/officeart/2005/8/layout/hierarchy1"/>
    <dgm:cxn modelId="{3C9C219B-30D8-49B2-B117-A78058B90B30}" type="presParOf" srcId="{97856C98-7C65-4AC2-A92E-B937EB0CFBDA}" destId="{B4D2A597-9422-4B21-88AA-E22F7C4E1E64}" srcOrd="4" destOrd="0" presId="urn:microsoft.com/office/officeart/2005/8/layout/hierarchy1"/>
    <dgm:cxn modelId="{85F2D994-28B2-4646-9096-E4D49005DE05}" type="presParOf" srcId="{97856C98-7C65-4AC2-A92E-B937EB0CFBDA}" destId="{5E804C49-E3A8-471A-BCAC-0F4553F478A0}" srcOrd="5" destOrd="0" presId="urn:microsoft.com/office/officeart/2005/8/layout/hierarchy1"/>
    <dgm:cxn modelId="{8A57D7A9-C518-46C8-BBE3-BC80BCDB5ADF}" type="presParOf" srcId="{5E804C49-E3A8-471A-BCAC-0F4553F478A0}" destId="{74A2E596-7721-4426-AC99-F77A61E60239}" srcOrd="0" destOrd="0" presId="urn:microsoft.com/office/officeart/2005/8/layout/hierarchy1"/>
    <dgm:cxn modelId="{EACAB575-8C1C-4DCB-BAF1-E39C77169A74}" type="presParOf" srcId="{74A2E596-7721-4426-AC99-F77A61E60239}" destId="{9C0ADECB-837A-492E-86EF-3E9ABCD24D63}" srcOrd="0" destOrd="0" presId="urn:microsoft.com/office/officeart/2005/8/layout/hierarchy1"/>
    <dgm:cxn modelId="{8A210BCD-0FED-4DBC-AAD6-5AC86DC5CB04}" type="presParOf" srcId="{74A2E596-7721-4426-AC99-F77A61E60239}" destId="{800D748C-0C1A-4EDC-849F-B61B9EC179A9}" srcOrd="1" destOrd="0" presId="urn:microsoft.com/office/officeart/2005/8/layout/hierarchy1"/>
    <dgm:cxn modelId="{D5925D24-81E9-40E0-933B-30EDDE6DA55A}" type="presParOf" srcId="{5E804C49-E3A8-471A-BCAC-0F4553F478A0}" destId="{542AC428-A312-44FC-B4A1-2BD8ECFBFF7D}" srcOrd="1" destOrd="0" presId="urn:microsoft.com/office/officeart/2005/8/layout/hierarchy1"/>
    <dgm:cxn modelId="{E707B962-E25A-4F7C-90E3-F96200589A0A}" type="presParOf" srcId="{97856C98-7C65-4AC2-A92E-B937EB0CFBDA}" destId="{C534CF29-382A-499B-9FE7-3D62254EA6C0}" srcOrd="6" destOrd="0" presId="urn:microsoft.com/office/officeart/2005/8/layout/hierarchy1"/>
    <dgm:cxn modelId="{F3267EC9-193B-48FD-93E9-8A2D7986A1CB}" type="presParOf" srcId="{97856C98-7C65-4AC2-A92E-B937EB0CFBDA}" destId="{1C785BA4-9BBD-4D7E-AF2E-77D654510578}" srcOrd="7" destOrd="0" presId="urn:microsoft.com/office/officeart/2005/8/layout/hierarchy1"/>
    <dgm:cxn modelId="{11D98D1C-72A3-40C9-BBCB-F5DEDCEC2FC8}" type="presParOf" srcId="{1C785BA4-9BBD-4D7E-AF2E-77D654510578}" destId="{CFF4AE4D-30B2-4314-BDE0-CBB65461B440}" srcOrd="0" destOrd="0" presId="urn:microsoft.com/office/officeart/2005/8/layout/hierarchy1"/>
    <dgm:cxn modelId="{522261A1-4E3A-4013-82EF-16E894CC022A}" type="presParOf" srcId="{CFF4AE4D-30B2-4314-BDE0-CBB65461B440}" destId="{6FD27C88-8950-4309-B8E8-D276AC4F5455}" srcOrd="0" destOrd="0" presId="urn:microsoft.com/office/officeart/2005/8/layout/hierarchy1"/>
    <dgm:cxn modelId="{EB8BD1CA-763B-4809-B650-3BFA92A83EA9}" type="presParOf" srcId="{CFF4AE4D-30B2-4314-BDE0-CBB65461B440}" destId="{7865BB48-21DC-42EC-BB26-32D4B764F0C3}" srcOrd="1" destOrd="0" presId="urn:microsoft.com/office/officeart/2005/8/layout/hierarchy1"/>
    <dgm:cxn modelId="{DB6D9DC3-E561-431A-B466-449182BE4FDC}" type="presParOf" srcId="{1C785BA4-9BBD-4D7E-AF2E-77D654510578}" destId="{18B2E9BD-6955-47E3-A005-9EE4784A47C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2A597-9422-4B21-88AA-E22F7C4E1E64}">
      <dsp:nvSpPr>
        <dsp:cNvPr id="0" name=""/>
        <dsp:cNvSpPr/>
      </dsp:nvSpPr>
      <dsp:spPr>
        <a:xfrm>
          <a:off x="4472890" y="2522930"/>
          <a:ext cx="3512306" cy="557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701"/>
              </a:lnTo>
              <a:lnTo>
                <a:pt x="3512306" y="379701"/>
              </a:lnTo>
              <a:lnTo>
                <a:pt x="3512306" y="557179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BDB81A-C94C-4EAE-8318-5EA84463BDFF}">
      <dsp:nvSpPr>
        <dsp:cNvPr id="0" name=""/>
        <dsp:cNvSpPr/>
      </dsp:nvSpPr>
      <dsp:spPr>
        <a:xfrm>
          <a:off x="4472890" y="2522930"/>
          <a:ext cx="1170768" cy="557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701"/>
              </a:lnTo>
              <a:lnTo>
                <a:pt x="1170768" y="379701"/>
              </a:lnTo>
              <a:lnTo>
                <a:pt x="1170768" y="557179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D2B5A-D2D9-4DDC-819F-AC929D793153}">
      <dsp:nvSpPr>
        <dsp:cNvPr id="0" name=""/>
        <dsp:cNvSpPr/>
      </dsp:nvSpPr>
      <dsp:spPr>
        <a:xfrm>
          <a:off x="3302122" y="2522930"/>
          <a:ext cx="1170768" cy="557179"/>
        </a:xfrm>
        <a:custGeom>
          <a:avLst/>
          <a:gdLst/>
          <a:ahLst/>
          <a:cxnLst/>
          <a:rect l="0" t="0" r="0" b="0"/>
          <a:pathLst>
            <a:path>
              <a:moveTo>
                <a:pt x="1170768" y="0"/>
              </a:moveTo>
              <a:lnTo>
                <a:pt x="1170768" y="379701"/>
              </a:lnTo>
              <a:lnTo>
                <a:pt x="0" y="379701"/>
              </a:lnTo>
              <a:lnTo>
                <a:pt x="0" y="557179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FFD1B-8AE8-4796-AA13-523D516576EE}">
      <dsp:nvSpPr>
        <dsp:cNvPr id="0" name=""/>
        <dsp:cNvSpPr/>
      </dsp:nvSpPr>
      <dsp:spPr>
        <a:xfrm>
          <a:off x="960584" y="2522930"/>
          <a:ext cx="3512306" cy="557179"/>
        </a:xfrm>
        <a:custGeom>
          <a:avLst/>
          <a:gdLst/>
          <a:ahLst/>
          <a:cxnLst/>
          <a:rect l="0" t="0" r="0" b="0"/>
          <a:pathLst>
            <a:path>
              <a:moveTo>
                <a:pt x="3512306" y="0"/>
              </a:moveTo>
              <a:lnTo>
                <a:pt x="3512306" y="379701"/>
              </a:lnTo>
              <a:lnTo>
                <a:pt x="0" y="379701"/>
              </a:lnTo>
              <a:lnTo>
                <a:pt x="0" y="557179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E872C-FAF4-4E84-8659-4AABBD499F50}">
      <dsp:nvSpPr>
        <dsp:cNvPr id="0" name=""/>
        <dsp:cNvSpPr/>
      </dsp:nvSpPr>
      <dsp:spPr>
        <a:xfrm>
          <a:off x="3514989" y="1306395"/>
          <a:ext cx="1915803" cy="1216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C2DC7-8AB3-4085-BA27-2409925C887D}">
      <dsp:nvSpPr>
        <dsp:cNvPr id="0" name=""/>
        <dsp:cNvSpPr/>
      </dsp:nvSpPr>
      <dsp:spPr>
        <a:xfrm>
          <a:off x="3727856" y="1508618"/>
          <a:ext cx="1915803" cy="12165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Bebeklikte Bilişsel Gelişim</a:t>
          </a:r>
        </a:p>
      </dsp:txBody>
      <dsp:txXfrm>
        <a:off x="3763487" y="1544249"/>
        <a:ext cx="1844541" cy="1145273"/>
      </dsp:txXfrm>
    </dsp:sp>
    <dsp:sp modelId="{ED9E4617-FC72-4BEF-A8E3-D07EB8326CD3}">
      <dsp:nvSpPr>
        <dsp:cNvPr id="0" name=""/>
        <dsp:cNvSpPr/>
      </dsp:nvSpPr>
      <dsp:spPr>
        <a:xfrm>
          <a:off x="2683" y="3080109"/>
          <a:ext cx="1915803" cy="1216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EFB2B-41D1-4688-A438-478212823AC3}">
      <dsp:nvSpPr>
        <dsp:cNvPr id="0" name=""/>
        <dsp:cNvSpPr/>
      </dsp:nvSpPr>
      <dsp:spPr>
        <a:xfrm>
          <a:off x="215550" y="3282333"/>
          <a:ext cx="1915803" cy="12165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 err="1"/>
            <a:t>Piaget’nin</a:t>
          </a:r>
          <a:r>
            <a:rPr lang="tr-TR" sz="1900" kern="1200" dirty="0"/>
            <a:t> Bebek Gelişimi Kuramı</a:t>
          </a:r>
        </a:p>
      </dsp:txBody>
      <dsp:txXfrm>
        <a:off x="251181" y="3317964"/>
        <a:ext cx="1844541" cy="1145273"/>
      </dsp:txXfrm>
    </dsp:sp>
    <dsp:sp modelId="{FDD73302-3B2B-4E57-91BC-7FD4B50B7FF6}">
      <dsp:nvSpPr>
        <dsp:cNvPr id="0" name=""/>
        <dsp:cNvSpPr/>
      </dsp:nvSpPr>
      <dsp:spPr>
        <a:xfrm>
          <a:off x="2344220" y="3080109"/>
          <a:ext cx="1915803" cy="1216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85825-9194-4F2E-9D5E-BB531330B29C}">
      <dsp:nvSpPr>
        <dsp:cNvPr id="0" name=""/>
        <dsp:cNvSpPr/>
      </dsp:nvSpPr>
      <dsp:spPr>
        <a:xfrm>
          <a:off x="2557087" y="3282333"/>
          <a:ext cx="1915803" cy="12165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Öğrenme ve Hatırlama</a:t>
          </a:r>
        </a:p>
      </dsp:txBody>
      <dsp:txXfrm>
        <a:off x="2592718" y="3317964"/>
        <a:ext cx="1844541" cy="1145273"/>
      </dsp:txXfrm>
    </dsp:sp>
    <dsp:sp modelId="{1E5DFB40-3888-4926-9BCB-332A2F91DB1D}">
      <dsp:nvSpPr>
        <dsp:cNvPr id="0" name=""/>
        <dsp:cNvSpPr/>
      </dsp:nvSpPr>
      <dsp:spPr>
        <a:xfrm>
          <a:off x="4685758" y="3080109"/>
          <a:ext cx="1915803" cy="1216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6D2098-C9A7-4EB4-9549-30708F7E4453}">
      <dsp:nvSpPr>
        <dsp:cNvPr id="0" name=""/>
        <dsp:cNvSpPr/>
      </dsp:nvSpPr>
      <dsp:spPr>
        <a:xfrm>
          <a:off x="4898625" y="3282333"/>
          <a:ext cx="1915803" cy="12165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Bireysel Farklılıklar ve Ölçme</a:t>
          </a:r>
        </a:p>
      </dsp:txBody>
      <dsp:txXfrm>
        <a:off x="4934256" y="3317964"/>
        <a:ext cx="1844541" cy="1145273"/>
      </dsp:txXfrm>
    </dsp:sp>
    <dsp:sp modelId="{9C0ADECB-837A-492E-86EF-3E9ABCD24D63}">
      <dsp:nvSpPr>
        <dsp:cNvPr id="0" name=""/>
        <dsp:cNvSpPr/>
      </dsp:nvSpPr>
      <dsp:spPr>
        <a:xfrm>
          <a:off x="7027295" y="3080109"/>
          <a:ext cx="1915803" cy="1216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D748C-0C1A-4EDC-849F-B61B9EC179A9}">
      <dsp:nvSpPr>
        <dsp:cNvPr id="0" name=""/>
        <dsp:cNvSpPr/>
      </dsp:nvSpPr>
      <dsp:spPr>
        <a:xfrm>
          <a:off x="7240162" y="3282333"/>
          <a:ext cx="1915803" cy="12165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Dil Gelişimi</a:t>
          </a:r>
        </a:p>
      </dsp:txBody>
      <dsp:txXfrm>
        <a:off x="7275793" y="3317964"/>
        <a:ext cx="1844541" cy="1145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4CF29-382A-499B-9FE7-3D62254EA6C0}">
      <dsp:nvSpPr>
        <dsp:cNvPr id="0" name=""/>
        <dsp:cNvSpPr/>
      </dsp:nvSpPr>
      <dsp:spPr>
        <a:xfrm>
          <a:off x="4453970" y="3050904"/>
          <a:ext cx="3497448" cy="554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095"/>
              </a:lnTo>
              <a:lnTo>
                <a:pt x="3497448" y="378095"/>
              </a:lnTo>
              <a:lnTo>
                <a:pt x="3497448" y="554822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D2A597-9422-4B21-88AA-E22F7C4E1E64}">
      <dsp:nvSpPr>
        <dsp:cNvPr id="0" name=""/>
        <dsp:cNvSpPr/>
      </dsp:nvSpPr>
      <dsp:spPr>
        <a:xfrm>
          <a:off x="4453970" y="3050904"/>
          <a:ext cx="1165816" cy="554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095"/>
              </a:lnTo>
              <a:lnTo>
                <a:pt x="1165816" y="378095"/>
              </a:lnTo>
              <a:lnTo>
                <a:pt x="1165816" y="554822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BDB81A-C94C-4EAE-8318-5EA84463BDFF}">
      <dsp:nvSpPr>
        <dsp:cNvPr id="0" name=""/>
        <dsp:cNvSpPr/>
      </dsp:nvSpPr>
      <dsp:spPr>
        <a:xfrm>
          <a:off x="3288153" y="3050904"/>
          <a:ext cx="1165816" cy="554822"/>
        </a:xfrm>
        <a:custGeom>
          <a:avLst/>
          <a:gdLst/>
          <a:ahLst/>
          <a:cxnLst/>
          <a:rect l="0" t="0" r="0" b="0"/>
          <a:pathLst>
            <a:path>
              <a:moveTo>
                <a:pt x="1165816" y="0"/>
              </a:moveTo>
              <a:lnTo>
                <a:pt x="1165816" y="378095"/>
              </a:lnTo>
              <a:lnTo>
                <a:pt x="0" y="378095"/>
              </a:lnTo>
              <a:lnTo>
                <a:pt x="0" y="554822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D2B5A-D2D9-4DDC-819F-AC929D793153}">
      <dsp:nvSpPr>
        <dsp:cNvPr id="0" name=""/>
        <dsp:cNvSpPr/>
      </dsp:nvSpPr>
      <dsp:spPr>
        <a:xfrm>
          <a:off x="956521" y="3050904"/>
          <a:ext cx="3497448" cy="554822"/>
        </a:xfrm>
        <a:custGeom>
          <a:avLst/>
          <a:gdLst/>
          <a:ahLst/>
          <a:cxnLst/>
          <a:rect l="0" t="0" r="0" b="0"/>
          <a:pathLst>
            <a:path>
              <a:moveTo>
                <a:pt x="3497448" y="0"/>
              </a:moveTo>
              <a:lnTo>
                <a:pt x="3497448" y="378095"/>
              </a:lnTo>
              <a:lnTo>
                <a:pt x="0" y="378095"/>
              </a:lnTo>
              <a:lnTo>
                <a:pt x="0" y="554822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E872C-FAF4-4E84-8659-4AABBD499F50}">
      <dsp:nvSpPr>
        <dsp:cNvPr id="0" name=""/>
        <dsp:cNvSpPr/>
      </dsp:nvSpPr>
      <dsp:spPr>
        <a:xfrm>
          <a:off x="3500120" y="1839515"/>
          <a:ext cx="1907699" cy="1211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C2DC7-8AB3-4085-BA27-2409925C887D}">
      <dsp:nvSpPr>
        <dsp:cNvPr id="0" name=""/>
        <dsp:cNvSpPr/>
      </dsp:nvSpPr>
      <dsp:spPr>
        <a:xfrm>
          <a:off x="3712087" y="2040883"/>
          <a:ext cx="1907699" cy="1211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Piaget’nin Bebek Gelişimi Kuramı</a:t>
          </a:r>
          <a:endParaRPr lang="tr-TR" sz="1600" kern="1200" dirty="0"/>
        </a:p>
      </dsp:txBody>
      <dsp:txXfrm>
        <a:off x="3747567" y="2076363"/>
        <a:ext cx="1836739" cy="1140429"/>
      </dsp:txXfrm>
    </dsp:sp>
    <dsp:sp modelId="{FDD73302-3B2B-4E57-91BC-7FD4B50B7FF6}">
      <dsp:nvSpPr>
        <dsp:cNvPr id="0" name=""/>
        <dsp:cNvSpPr/>
      </dsp:nvSpPr>
      <dsp:spPr>
        <a:xfrm>
          <a:off x="2671" y="3605727"/>
          <a:ext cx="1907699" cy="1211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85825-9194-4F2E-9D5E-BB531330B29C}">
      <dsp:nvSpPr>
        <dsp:cNvPr id="0" name=""/>
        <dsp:cNvSpPr/>
      </dsp:nvSpPr>
      <dsp:spPr>
        <a:xfrm>
          <a:off x="214638" y="3807095"/>
          <a:ext cx="1907699" cy="1211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Duyusal – Motor Gelişim Dönemi</a:t>
          </a:r>
        </a:p>
      </dsp:txBody>
      <dsp:txXfrm>
        <a:off x="250118" y="3842575"/>
        <a:ext cx="1836739" cy="1140429"/>
      </dsp:txXfrm>
    </dsp:sp>
    <dsp:sp modelId="{1E5DFB40-3888-4926-9BCB-332A2F91DB1D}">
      <dsp:nvSpPr>
        <dsp:cNvPr id="0" name=""/>
        <dsp:cNvSpPr/>
      </dsp:nvSpPr>
      <dsp:spPr>
        <a:xfrm>
          <a:off x="2334304" y="3605727"/>
          <a:ext cx="1907699" cy="1211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6D2098-C9A7-4EB4-9549-30708F7E4453}">
      <dsp:nvSpPr>
        <dsp:cNvPr id="0" name=""/>
        <dsp:cNvSpPr/>
      </dsp:nvSpPr>
      <dsp:spPr>
        <a:xfrm>
          <a:off x="2546270" y="3807095"/>
          <a:ext cx="1907699" cy="1211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Alt Aşamalar</a:t>
          </a:r>
        </a:p>
      </dsp:txBody>
      <dsp:txXfrm>
        <a:off x="2581750" y="3842575"/>
        <a:ext cx="1836739" cy="1140429"/>
      </dsp:txXfrm>
    </dsp:sp>
    <dsp:sp modelId="{9C0ADECB-837A-492E-86EF-3E9ABCD24D63}">
      <dsp:nvSpPr>
        <dsp:cNvPr id="0" name=""/>
        <dsp:cNvSpPr/>
      </dsp:nvSpPr>
      <dsp:spPr>
        <a:xfrm>
          <a:off x="4665936" y="3605727"/>
          <a:ext cx="1907699" cy="1211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D748C-0C1A-4EDC-849F-B61B9EC179A9}">
      <dsp:nvSpPr>
        <dsp:cNvPr id="0" name=""/>
        <dsp:cNvSpPr/>
      </dsp:nvSpPr>
      <dsp:spPr>
        <a:xfrm>
          <a:off x="4877903" y="3807095"/>
          <a:ext cx="1907699" cy="1211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Nesne Devamlılığı</a:t>
          </a:r>
        </a:p>
      </dsp:txBody>
      <dsp:txXfrm>
        <a:off x="4913383" y="3842575"/>
        <a:ext cx="1836739" cy="1140429"/>
      </dsp:txXfrm>
    </dsp:sp>
    <dsp:sp modelId="{6FD27C88-8950-4309-B8E8-D276AC4F5455}">
      <dsp:nvSpPr>
        <dsp:cNvPr id="0" name=""/>
        <dsp:cNvSpPr/>
      </dsp:nvSpPr>
      <dsp:spPr>
        <a:xfrm>
          <a:off x="6997569" y="3605727"/>
          <a:ext cx="1907699" cy="1211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5BB48-21DC-42EC-BB26-32D4B764F0C3}">
      <dsp:nvSpPr>
        <dsp:cNvPr id="0" name=""/>
        <dsp:cNvSpPr/>
      </dsp:nvSpPr>
      <dsp:spPr>
        <a:xfrm>
          <a:off x="7209535" y="3807095"/>
          <a:ext cx="1907699" cy="1211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 err="1"/>
            <a:t>Piaget’nin</a:t>
          </a:r>
          <a:r>
            <a:rPr lang="tr-TR" sz="1600" kern="1200" dirty="0"/>
            <a:t> </a:t>
          </a:r>
          <a:r>
            <a:rPr lang="tr-TR" sz="1600" kern="1200" dirty="0" err="1"/>
            <a:t>Kuramı’nın</a:t>
          </a:r>
          <a:r>
            <a:rPr lang="tr-TR" sz="1600" kern="1200" dirty="0"/>
            <a:t> Değerlendirilmesi</a:t>
          </a:r>
        </a:p>
      </dsp:txBody>
      <dsp:txXfrm>
        <a:off x="7245015" y="3842575"/>
        <a:ext cx="1836739" cy="114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4CF29-382A-499B-9FE7-3D62254EA6C0}">
      <dsp:nvSpPr>
        <dsp:cNvPr id="0" name=""/>
        <dsp:cNvSpPr/>
      </dsp:nvSpPr>
      <dsp:spPr>
        <a:xfrm>
          <a:off x="4453969" y="3174956"/>
          <a:ext cx="3497448" cy="554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095"/>
              </a:lnTo>
              <a:lnTo>
                <a:pt x="3497448" y="378095"/>
              </a:lnTo>
              <a:lnTo>
                <a:pt x="3497448" y="554822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D7BC8-0B2D-4A1B-9734-88B7A9C033F6}">
      <dsp:nvSpPr>
        <dsp:cNvPr id="0" name=""/>
        <dsp:cNvSpPr/>
      </dsp:nvSpPr>
      <dsp:spPr>
        <a:xfrm>
          <a:off x="4453969" y="3174956"/>
          <a:ext cx="1165816" cy="554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095"/>
              </a:lnTo>
              <a:lnTo>
                <a:pt x="1165816" y="378095"/>
              </a:lnTo>
              <a:lnTo>
                <a:pt x="1165816" y="554822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BDB81A-C94C-4EAE-8318-5EA84463BDFF}">
      <dsp:nvSpPr>
        <dsp:cNvPr id="0" name=""/>
        <dsp:cNvSpPr/>
      </dsp:nvSpPr>
      <dsp:spPr>
        <a:xfrm>
          <a:off x="3288153" y="3174956"/>
          <a:ext cx="1165816" cy="554822"/>
        </a:xfrm>
        <a:custGeom>
          <a:avLst/>
          <a:gdLst/>
          <a:ahLst/>
          <a:cxnLst/>
          <a:rect l="0" t="0" r="0" b="0"/>
          <a:pathLst>
            <a:path>
              <a:moveTo>
                <a:pt x="1165816" y="0"/>
              </a:moveTo>
              <a:lnTo>
                <a:pt x="1165816" y="378095"/>
              </a:lnTo>
              <a:lnTo>
                <a:pt x="0" y="378095"/>
              </a:lnTo>
              <a:lnTo>
                <a:pt x="0" y="554822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D2B5A-D2D9-4DDC-819F-AC929D793153}">
      <dsp:nvSpPr>
        <dsp:cNvPr id="0" name=""/>
        <dsp:cNvSpPr/>
      </dsp:nvSpPr>
      <dsp:spPr>
        <a:xfrm>
          <a:off x="956521" y="3174956"/>
          <a:ext cx="3497448" cy="554822"/>
        </a:xfrm>
        <a:custGeom>
          <a:avLst/>
          <a:gdLst/>
          <a:ahLst/>
          <a:cxnLst/>
          <a:rect l="0" t="0" r="0" b="0"/>
          <a:pathLst>
            <a:path>
              <a:moveTo>
                <a:pt x="3497448" y="0"/>
              </a:moveTo>
              <a:lnTo>
                <a:pt x="3497448" y="378095"/>
              </a:lnTo>
              <a:lnTo>
                <a:pt x="0" y="378095"/>
              </a:lnTo>
              <a:lnTo>
                <a:pt x="0" y="554822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E872C-FAF4-4E84-8659-4AABBD499F50}">
      <dsp:nvSpPr>
        <dsp:cNvPr id="0" name=""/>
        <dsp:cNvSpPr/>
      </dsp:nvSpPr>
      <dsp:spPr>
        <a:xfrm>
          <a:off x="3111808" y="1715463"/>
          <a:ext cx="2684323" cy="1459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C2DC7-8AB3-4085-BA27-2409925C887D}">
      <dsp:nvSpPr>
        <dsp:cNvPr id="0" name=""/>
        <dsp:cNvSpPr/>
      </dsp:nvSpPr>
      <dsp:spPr>
        <a:xfrm>
          <a:off x="3323774" y="1916831"/>
          <a:ext cx="2684323" cy="1459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Öğrenme, Hatırlama ve Kavramsallaştırma</a:t>
          </a:r>
        </a:p>
      </dsp:txBody>
      <dsp:txXfrm>
        <a:off x="3366521" y="1959578"/>
        <a:ext cx="2598829" cy="1373999"/>
      </dsp:txXfrm>
    </dsp:sp>
    <dsp:sp modelId="{FDD73302-3B2B-4E57-91BC-7FD4B50B7FF6}">
      <dsp:nvSpPr>
        <dsp:cNvPr id="0" name=""/>
        <dsp:cNvSpPr/>
      </dsp:nvSpPr>
      <dsp:spPr>
        <a:xfrm>
          <a:off x="2671" y="3729779"/>
          <a:ext cx="1907699" cy="1211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85825-9194-4F2E-9D5E-BB531330B29C}">
      <dsp:nvSpPr>
        <dsp:cNvPr id="0" name=""/>
        <dsp:cNvSpPr/>
      </dsp:nvSpPr>
      <dsp:spPr>
        <a:xfrm>
          <a:off x="214638" y="3931147"/>
          <a:ext cx="1907699" cy="12113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Koşullama </a:t>
          </a:r>
        </a:p>
      </dsp:txBody>
      <dsp:txXfrm>
        <a:off x="250118" y="3966627"/>
        <a:ext cx="1836739" cy="1140428"/>
      </dsp:txXfrm>
    </dsp:sp>
    <dsp:sp modelId="{1E5DFB40-3888-4926-9BCB-332A2F91DB1D}">
      <dsp:nvSpPr>
        <dsp:cNvPr id="0" name=""/>
        <dsp:cNvSpPr/>
      </dsp:nvSpPr>
      <dsp:spPr>
        <a:xfrm>
          <a:off x="2334304" y="3729779"/>
          <a:ext cx="1907699" cy="1211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6D2098-C9A7-4EB4-9549-30708F7E4453}">
      <dsp:nvSpPr>
        <dsp:cNvPr id="0" name=""/>
        <dsp:cNvSpPr/>
      </dsp:nvSpPr>
      <dsp:spPr>
        <a:xfrm>
          <a:off x="2546270" y="3931147"/>
          <a:ext cx="1907699" cy="12113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Dikkat ve Bellek</a:t>
          </a:r>
        </a:p>
      </dsp:txBody>
      <dsp:txXfrm>
        <a:off x="2581750" y="3966627"/>
        <a:ext cx="1836739" cy="1140428"/>
      </dsp:txXfrm>
    </dsp:sp>
    <dsp:sp modelId="{35A26C34-0965-484D-B026-E9473A9C58C9}">
      <dsp:nvSpPr>
        <dsp:cNvPr id="0" name=""/>
        <dsp:cNvSpPr/>
      </dsp:nvSpPr>
      <dsp:spPr>
        <a:xfrm>
          <a:off x="4665936" y="3729779"/>
          <a:ext cx="1907699" cy="1211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16AD6-2E2F-4179-8724-008BB7B7CF79}">
      <dsp:nvSpPr>
        <dsp:cNvPr id="0" name=""/>
        <dsp:cNvSpPr/>
      </dsp:nvSpPr>
      <dsp:spPr>
        <a:xfrm>
          <a:off x="4877902" y="3931147"/>
          <a:ext cx="1907699" cy="12113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Taklit Etme</a:t>
          </a:r>
        </a:p>
      </dsp:txBody>
      <dsp:txXfrm>
        <a:off x="4913382" y="3966627"/>
        <a:ext cx="1836739" cy="1140428"/>
      </dsp:txXfrm>
    </dsp:sp>
    <dsp:sp modelId="{6FD27C88-8950-4309-B8E8-D276AC4F5455}">
      <dsp:nvSpPr>
        <dsp:cNvPr id="0" name=""/>
        <dsp:cNvSpPr/>
      </dsp:nvSpPr>
      <dsp:spPr>
        <a:xfrm>
          <a:off x="6997568" y="3729779"/>
          <a:ext cx="1907699" cy="12113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5BB48-21DC-42EC-BB26-32D4B764F0C3}">
      <dsp:nvSpPr>
        <dsp:cNvPr id="0" name=""/>
        <dsp:cNvSpPr/>
      </dsp:nvSpPr>
      <dsp:spPr>
        <a:xfrm>
          <a:off x="7209535" y="3931147"/>
          <a:ext cx="1907699" cy="12113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Kavram Oluşturma ve </a:t>
          </a:r>
          <a:r>
            <a:rPr lang="tr-TR" sz="2000" kern="1200" dirty="0" err="1"/>
            <a:t>Kategorileme</a:t>
          </a:r>
          <a:endParaRPr lang="tr-TR" sz="2000" kern="1200" dirty="0"/>
        </a:p>
      </dsp:txBody>
      <dsp:txXfrm>
        <a:off x="7245015" y="3966627"/>
        <a:ext cx="1836739" cy="11404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4CF29-382A-499B-9FE7-3D62254EA6C0}">
      <dsp:nvSpPr>
        <dsp:cNvPr id="0" name=""/>
        <dsp:cNvSpPr/>
      </dsp:nvSpPr>
      <dsp:spPr>
        <a:xfrm>
          <a:off x="4512975" y="3010759"/>
          <a:ext cx="3438443" cy="594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240"/>
              </a:lnTo>
              <a:lnTo>
                <a:pt x="3438443" y="418240"/>
              </a:lnTo>
              <a:lnTo>
                <a:pt x="3438443" y="594967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D2A597-9422-4B21-88AA-E22F7C4E1E64}">
      <dsp:nvSpPr>
        <dsp:cNvPr id="0" name=""/>
        <dsp:cNvSpPr/>
      </dsp:nvSpPr>
      <dsp:spPr>
        <a:xfrm>
          <a:off x="4512975" y="3010759"/>
          <a:ext cx="1106811" cy="594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240"/>
              </a:lnTo>
              <a:lnTo>
                <a:pt x="1106811" y="418240"/>
              </a:lnTo>
              <a:lnTo>
                <a:pt x="1106811" y="594967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BDB81A-C94C-4EAE-8318-5EA84463BDFF}">
      <dsp:nvSpPr>
        <dsp:cNvPr id="0" name=""/>
        <dsp:cNvSpPr/>
      </dsp:nvSpPr>
      <dsp:spPr>
        <a:xfrm>
          <a:off x="3288153" y="3010759"/>
          <a:ext cx="1224821" cy="594967"/>
        </a:xfrm>
        <a:custGeom>
          <a:avLst/>
          <a:gdLst/>
          <a:ahLst/>
          <a:cxnLst/>
          <a:rect l="0" t="0" r="0" b="0"/>
          <a:pathLst>
            <a:path>
              <a:moveTo>
                <a:pt x="1224821" y="0"/>
              </a:moveTo>
              <a:lnTo>
                <a:pt x="1224821" y="418240"/>
              </a:lnTo>
              <a:lnTo>
                <a:pt x="0" y="418240"/>
              </a:lnTo>
              <a:lnTo>
                <a:pt x="0" y="594967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D2B5A-D2D9-4DDC-819F-AC929D793153}">
      <dsp:nvSpPr>
        <dsp:cNvPr id="0" name=""/>
        <dsp:cNvSpPr/>
      </dsp:nvSpPr>
      <dsp:spPr>
        <a:xfrm>
          <a:off x="956521" y="3010759"/>
          <a:ext cx="3556453" cy="594967"/>
        </a:xfrm>
        <a:custGeom>
          <a:avLst/>
          <a:gdLst/>
          <a:ahLst/>
          <a:cxnLst/>
          <a:rect l="0" t="0" r="0" b="0"/>
          <a:pathLst>
            <a:path>
              <a:moveTo>
                <a:pt x="3556453" y="0"/>
              </a:moveTo>
              <a:lnTo>
                <a:pt x="3556453" y="418240"/>
              </a:lnTo>
              <a:lnTo>
                <a:pt x="0" y="418240"/>
              </a:lnTo>
              <a:lnTo>
                <a:pt x="0" y="594967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E872C-FAF4-4E84-8659-4AABBD499F50}">
      <dsp:nvSpPr>
        <dsp:cNvPr id="0" name=""/>
        <dsp:cNvSpPr/>
      </dsp:nvSpPr>
      <dsp:spPr>
        <a:xfrm>
          <a:off x="3559125" y="1799370"/>
          <a:ext cx="1907699" cy="1211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C2DC7-8AB3-4085-BA27-2409925C887D}">
      <dsp:nvSpPr>
        <dsp:cNvPr id="0" name=""/>
        <dsp:cNvSpPr/>
      </dsp:nvSpPr>
      <dsp:spPr>
        <a:xfrm>
          <a:off x="3771092" y="2000738"/>
          <a:ext cx="1907699" cy="1211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Dil</a:t>
          </a:r>
          <a:r>
            <a:rPr lang="tr-TR" sz="2200" kern="1200" baseline="0" dirty="0"/>
            <a:t> Gelişimi</a:t>
          </a:r>
          <a:endParaRPr lang="tr-TR" sz="2200" kern="1200" dirty="0"/>
        </a:p>
      </dsp:txBody>
      <dsp:txXfrm>
        <a:off x="3806572" y="2036218"/>
        <a:ext cx="1836739" cy="1140429"/>
      </dsp:txXfrm>
    </dsp:sp>
    <dsp:sp modelId="{FDD73302-3B2B-4E57-91BC-7FD4B50B7FF6}">
      <dsp:nvSpPr>
        <dsp:cNvPr id="0" name=""/>
        <dsp:cNvSpPr/>
      </dsp:nvSpPr>
      <dsp:spPr>
        <a:xfrm>
          <a:off x="2671" y="3605727"/>
          <a:ext cx="1907699" cy="1211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85825-9194-4F2E-9D5E-BB531330B29C}">
      <dsp:nvSpPr>
        <dsp:cNvPr id="0" name=""/>
        <dsp:cNvSpPr/>
      </dsp:nvSpPr>
      <dsp:spPr>
        <a:xfrm>
          <a:off x="214638" y="3807095"/>
          <a:ext cx="1907699" cy="1211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Dili</a:t>
          </a:r>
          <a:r>
            <a:rPr lang="tr-TR" sz="2200" kern="1200" baseline="0" dirty="0"/>
            <a:t> Tanımlama	</a:t>
          </a:r>
          <a:endParaRPr lang="tr-TR" sz="2200" kern="1200" dirty="0"/>
        </a:p>
      </dsp:txBody>
      <dsp:txXfrm>
        <a:off x="250118" y="3842575"/>
        <a:ext cx="1836739" cy="1140429"/>
      </dsp:txXfrm>
    </dsp:sp>
    <dsp:sp modelId="{1E5DFB40-3888-4926-9BCB-332A2F91DB1D}">
      <dsp:nvSpPr>
        <dsp:cNvPr id="0" name=""/>
        <dsp:cNvSpPr/>
      </dsp:nvSpPr>
      <dsp:spPr>
        <a:xfrm>
          <a:off x="2334304" y="3605727"/>
          <a:ext cx="1907699" cy="1211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6D2098-C9A7-4EB4-9549-30708F7E4453}">
      <dsp:nvSpPr>
        <dsp:cNvPr id="0" name=""/>
        <dsp:cNvSpPr/>
      </dsp:nvSpPr>
      <dsp:spPr>
        <a:xfrm>
          <a:off x="2546270" y="3807095"/>
          <a:ext cx="1907699" cy="1211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Dil</a:t>
          </a:r>
          <a:r>
            <a:rPr lang="tr-TR" sz="2200" kern="1200" baseline="0" dirty="0"/>
            <a:t> Nasıl Gelişir?</a:t>
          </a:r>
          <a:endParaRPr lang="tr-TR" sz="2200" kern="1200" dirty="0"/>
        </a:p>
      </dsp:txBody>
      <dsp:txXfrm>
        <a:off x="2581750" y="3842575"/>
        <a:ext cx="1836739" cy="1140429"/>
      </dsp:txXfrm>
    </dsp:sp>
    <dsp:sp modelId="{9C0ADECB-837A-492E-86EF-3E9ABCD24D63}">
      <dsp:nvSpPr>
        <dsp:cNvPr id="0" name=""/>
        <dsp:cNvSpPr/>
      </dsp:nvSpPr>
      <dsp:spPr>
        <a:xfrm>
          <a:off x="4665936" y="3605727"/>
          <a:ext cx="1907699" cy="1211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D748C-0C1A-4EDC-849F-B61B9EC179A9}">
      <dsp:nvSpPr>
        <dsp:cNvPr id="0" name=""/>
        <dsp:cNvSpPr/>
      </dsp:nvSpPr>
      <dsp:spPr>
        <a:xfrm>
          <a:off x="4877903" y="3807095"/>
          <a:ext cx="1907699" cy="1211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Biyolojik ve Çevresel Etkiler</a:t>
          </a:r>
        </a:p>
      </dsp:txBody>
      <dsp:txXfrm>
        <a:off x="4913383" y="3842575"/>
        <a:ext cx="1836739" cy="1140429"/>
      </dsp:txXfrm>
    </dsp:sp>
    <dsp:sp modelId="{6FD27C88-8950-4309-B8E8-D276AC4F5455}">
      <dsp:nvSpPr>
        <dsp:cNvPr id="0" name=""/>
        <dsp:cNvSpPr/>
      </dsp:nvSpPr>
      <dsp:spPr>
        <a:xfrm>
          <a:off x="6997569" y="3605727"/>
          <a:ext cx="1907699" cy="1211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5BB48-21DC-42EC-BB26-32D4B764F0C3}">
      <dsp:nvSpPr>
        <dsp:cNvPr id="0" name=""/>
        <dsp:cNvSpPr/>
      </dsp:nvSpPr>
      <dsp:spPr>
        <a:xfrm>
          <a:off x="7209535" y="3807095"/>
          <a:ext cx="1907699" cy="1211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Etkileşimci Görüş</a:t>
          </a:r>
        </a:p>
      </dsp:txBody>
      <dsp:txXfrm>
        <a:off x="7245015" y="3842575"/>
        <a:ext cx="1836739" cy="1140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r-TR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83BA88-1217-4FE3-82FE-8832EFF770DC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0913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AE967-C00D-49BB-89AD-A712A2BC4F24}" type="slidenum">
              <a:rPr lang="tr-TR"/>
              <a:pPr/>
              <a:t>1</a:t>
            </a:fld>
            <a:endParaRPr lang="tr-TR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05E7BA-0314-4239-81A5-40D6449D8E35}" type="slidenum">
              <a:rPr lang="tr-TR"/>
              <a:pPr/>
              <a:t>10</a:t>
            </a:fld>
            <a:endParaRPr lang="tr-TR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FA336-5D61-405F-9DDB-882363119FB7}" type="slidenum">
              <a:rPr lang="tr-TR"/>
              <a:pPr/>
              <a:t>11</a:t>
            </a:fld>
            <a:endParaRPr lang="tr-TR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43A2A7-D32F-472F-950F-10E502C9997C}" type="slidenum">
              <a:rPr lang="tr-TR"/>
              <a:pPr/>
              <a:t>12</a:t>
            </a:fld>
            <a:endParaRPr lang="tr-TR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867F71-536D-416B-8887-8DAED08BA5CC}" type="slidenum">
              <a:rPr lang="tr-TR"/>
              <a:pPr/>
              <a:t>13</a:t>
            </a:fld>
            <a:endParaRPr lang="tr-TR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D7C4F4-24B1-45E6-867B-4F24DCF2AE44}" type="slidenum">
              <a:rPr lang="tr-TR"/>
              <a:pPr/>
              <a:t>14</a:t>
            </a:fld>
            <a:endParaRPr lang="tr-TR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F1B92C-FDE9-4972-A4F7-035E7617D96E}" type="slidenum">
              <a:rPr lang="tr-TR"/>
              <a:pPr/>
              <a:t>15</a:t>
            </a:fld>
            <a:endParaRPr lang="tr-TR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D906E-7BD8-41BF-B359-C971C426892A}" type="slidenum">
              <a:rPr lang="tr-TR"/>
              <a:pPr/>
              <a:t>16</a:t>
            </a:fld>
            <a:endParaRPr lang="tr-TR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Beynin sol yarıküresindeki bu</a:t>
            </a:r>
            <a:r>
              <a:rPr lang="tr-TR" baseline="0" dirty="0"/>
              <a:t> alanlar dili işlemede oldukça önemlidir. </a:t>
            </a:r>
            <a:endParaRPr lang="tr-T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60B1D5-FA6E-4A14-84C7-2919F420E2D2}" type="slidenum">
              <a:rPr lang="tr-TR"/>
              <a:pPr/>
              <a:t>17</a:t>
            </a:fld>
            <a:endParaRPr lang="tr-TR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072DAC-FF97-4804-952A-8DFDFCC837E8}" type="slidenum">
              <a:rPr lang="tr-TR"/>
              <a:pPr/>
              <a:t>2</a:t>
            </a:fld>
            <a:endParaRPr lang="tr-TR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87E8E2-8A08-48AA-B675-26411FA6231A}" type="slidenum">
              <a:rPr lang="tr-TR"/>
              <a:pPr/>
              <a:t>3</a:t>
            </a:fld>
            <a:endParaRPr lang="tr-TR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5195A-ED40-4608-9325-74671A9E5BE4}" type="slidenum">
              <a:rPr lang="tr-TR"/>
              <a:pPr/>
              <a:t>4</a:t>
            </a:fld>
            <a:endParaRPr lang="tr-TR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5BEAFA-9A8F-4269-B478-706909CA9481}" type="slidenum">
              <a:rPr lang="tr-TR"/>
              <a:pPr/>
              <a:t>5</a:t>
            </a:fld>
            <a:endParaRPr lang="tr-TR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B9F81-EABF-4B6B-8A2C-5D7E75C8AC9F}" type="slidenum">
              <a:rPr lang="tr-TR"/>
              <a:pPr/>
              <a:t>6</a:t>
            </a:fld>
            <a:endParaRPr lang="tr-TR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A14348-6A6C-45F3-AF75-9110F15A63CF}" type="slidenum">
              <a:rPr lang="tr-TR"/>
              <a:pPr/>
              <a:t>7</a:t>
            </a:fld>
            <a:endParaRPr lang="tr-TR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9434D-2E7F-4280-96B5-5DF421EA3F66}" type="slidenum">
              <a:rPr lang="tr-TR"/>
              <a:pPr/>
              <a:t>8</a:t>
            </a:fld>
            <a:endParaRPr lang="tr-TR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DFF445-C032-451A-B8A4-6BA4C3BFC57B}" type="slidenum">
              <a:rPr lang="tr-TR"/>
              <a:pPr/>
              <a:t>9</a:t>
            </a:fld>
            <a:endParaRPr lang="tr-TR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9725A-D426-45BC-AD0F-61A1D8BB3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2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183-057E-455A-86E2-6AFC7E2D5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81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183-057E-455A-86E2-6AFC7E2D5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96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183-057E-455A-86E2-6AFC7E2D56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346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183-057E-455A-86E2-6AFC7E2D5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54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183-057E-455A-86E2-6AFC7E2D56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3665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183-057E-455A-86E2-6AFC7E2D5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48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183-057E-455A-86E2-6AFC7E2D5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76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E0F2-3F80-4324-A35B-575888CA5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84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Başlık ve Diyagram veya Kuruluş Graf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SmartArt Yer Tutucusu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83BA371-BF3D-4779-B017-A0594A4907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0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B392-630F-46E8-B5F7-A9D3AF3B2D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183-057E-455A-86E2-6AFC7E2D5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1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183-057E-455A-86E2-6AFC7E2D5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0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4837D-3411-4F6F-9A74-133D509F8D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3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B5BF0-AF72-46DE-859F-7ADF6A39E6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8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6634-B55B-488D-BB8F-A12410931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8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889D-08B5-4D43-BF74-1E6B1B2084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5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2183-057E-455A-86E2-6AFC7E2D5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1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E172183-057E-455A-86E2-6AFC7E2D5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970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696200" cy="1143000"/>
          </a:xfrm>
        </p:spPr>
        <p:txBody>
          <a:bodyPr/>
          <a:lstStyle/>
          <a:p>
            <a:r>
              <a:rPr lang="tr-TR"/>
              <a:t>Bölüm 6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514600"/>
            <a:ext cx="6781800" cy="1752600"/>
          </a:xfrm>
        </p:spPr>
        <p:txBody>
          <a:bodyPr/>
          <a:lstStyle/>
          <a:p>
            <a:r>
              <a:rPr lang="tr-TR" sz="5400"/>
              <a:t>Bebeklerde Bilişsel Gelişim</a:t>
            </a:r>
            <a:endParaRPr lang="tr-TR" sz="6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4400" b="1" dirty="0" err="1"/>
              <a:t>Fagan</a:t>
            </a:r>
            <a:r>
              <a:rPr lang="tr-TR" sz="4400" b="1" dirty="0"/>
              <a:t> Bebek Zeka Testi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tr-TR" sz="2400"/>
              <a:t>Fagan testi gittikçe daha fazla popüler olmaya başlamıştır.</a:t>
            </a:r>
          </a:p>
          <a:p>
            <a:pPr>
              <a:lnSpc>
                <a:spcPct val="90000"/>
              </a:lnSpc>
            </a:pPr>
            <a:r>
              <a:rPr lang="tr-TR" sz="2400"/>
              <a:t>Bebeğin bilgi işleme becerilerini ölçer:</a:t>
            </a:r>
            <a:endParaRPr lang="tr-TR"/>
          </a:p>
          <a:p>
            <a:pPr lvl="1">
              <a:lnSpc>
                <a:spcPct val="80000"/>
              </a:lnSpc>
            </a:pPr>
            <a:r>
              <a:rPr lang="tr-TR" sz="2000"/>
              <a:t>Nesnelerin niteliklerini kodlama,</a:t>
            </a:r>
          </a:p>
          <a:p>
            <a:pPr lvl="1">
              <a:lnSpc>
                <a:spcPct val="80000"/>
              </a:lnSpc>
            </a:pPr>
            <a:r>
              <a:rPr lang="tr-TR" sz="2000"/>
              <a:t>Nesneler arasındaki benzerlikleri ve farklılıkları saptamak,</a:t>
            </a:r>
          </a:p>
          <a:p>
            <a:pPr lvl="1">
              <a:lnSpc>
                <a:spcPct val="80000"/>
              </a:lnSpc>
            </a:pPr>
            <a:r>
              <a:rPr lang="tr-TR" sz="2000"/>
              <a:t>Zihinsel temsilleri şekillendirme,</a:t>
            </a:r>
          </a:p>
          <a:p>
            <a:pPr lvl="1">
              <a:lnSpc>
                <a:spcPct val="80000"/>
              </a:lnSpc>
            </a:pPr>
            <a:r>
              <a:rPr lang="tr-TR" sz="2000"/>
              <a:t>Bu temsilleri bellekten geri getirme.</a:t>
            </a:r>
          </a:p>
          <a:p>
            <a:pPr>
              <a:lnSpc>
                <a:spcPct val="90000"/>
              </a:lnSpc>
            </a:pPr>
            <a:r>
              <a:rPr lang="tr-TR" sz="2400"/>
              <a:t>Fagan testi bebeğin zeka düzeyini belirlemek amacıyla bebeğin gördüğü yeni bir nesneye bakma süresini daha önce görmüş olduğu (tanıdık) bir nesneye bakma süresiyle karşılaştırarak ölçer.</a:t>
            </a:r>
          </a:p>
          <a:p>
            <a:pPr>
              <a:lnSpc>
                <a:spcPct val="90000"/>
              </a:lnSpc>
            </a:pPr>
            <a:r>
              <a:rPr lang="tr-TR" sz="2400"/>
              <a:t>Bu test farklı kültürlerdeki bebeklerin benzer performanslar sergilemelerini sağlamış ve daha büyük çocukların zekalarını ölçen  testlerle ilişkili bulunmuştur.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yagram 15"/>
          <p:cNvGraphicFramePr/>
          <p:nvPr>
            <p:extLst>
              <p:ext uri="{D42A27DB-BD31-4B8C-83A1-F6EECF244321}">
                <p14:modId xmlns:p14="http://schemas.microsoft.com/office/powerpoint/2010/main" val="595936403"/>
              </p:ext>
            </p:extLst>
          </p:nvPr>
        </p:nvGraphicFramePr>
        <p:xfrm>
          <a:off x="-28037" y="-34145"/>
          <a:ext cx="911990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>
                <a:solidFill>
                  <a:schemeClr val="accent1"/>
                </a:solidFill>
              </a:rPr>
              <a:t>İlk Kelimeler</a:t>
            </a:r>
            <a:endParaRPr lang="tr-TR" sz="4400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988840"/>
            <a:ext cx="8352928" cy="46085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tr-TR" sz="2000" dirty="0"/>
              <a:t>Bir çocuğun isimleri içeren ilk kelimeleri şunlardır:</a:t>
            </a:r>
          </a:p>
          <a:p>
            <a:pPr lvl="1">
              <a:lnSpc>
                <a:spcPct val="90000"/>
              </a:lnSpc>
            </a:pPr>
            <a:r>
              <a:rPr lang="tr-TR" sz="2000" dirty="0"/>
              <a:t>Önemli insanlar (baba)              - Vücut organları (göz)</a:t>
            </a:r>
          </a:p>
          <a:p>
            <a:pPr lvl="1">
              <a:lnSpc>
                <a:spcPct val="90000"/>
              </a:lnSpc>
            </a:pPr>
            <a:r>
              <a:rPr lang="tr-TR" sz="2000" dirty="0"/>
              <a:t>Tanıdık hayvanlar (kedicik)      - Elbiseler (şapka)</a:t>
            </a:r>
          </a:p>
          <a:p>
            <a:pPr lvl="1">
              <a:lnSpc>
                <a:spcPct val="90000"/>
              </a:lnSpc>
            </a:pPr>
            <a:r>
              <a:rPr lang="tr-TR" sz="2000" dirty="0"/>
              <a:t>Araçlar (araba)                            - Ev aletleri (anahtar)</a:t>
            </a:r>
          </a:p>
          <a:p>
            <a:pPr lvl="1">
              <a:lnSpc>
                <a:spcPct val="90000"/>
              </a:lnSpc>
            </a:pPr>
            <a:r>
              <a:rPr lang="tr-TR" sz="2000" dirty="0"/>
              <a:t>Oyuncaklar (top)                        - Selamlama (</a:t>
            </a:r>
            <a:r>
              <a:rPr lang="tr-TR" sz="2000" dirty="0" err="1"/>
              <a:t>bye</a:t>
            </a:r>
            <a:r>
              <a:rPr lang="tr-TR" sz="2000" dirty="0"/>
              <a:t>)</a:t>
            </a:r>
          </a:p>
          <a:p>
            <a:pPr lvl="1">
              <a:lnSpc>
                <a:spcPct val="90000"/>
              </a:lnSpc>
            </a:pPr>
            <a:r>
              <a:rPr lang="tr-TR" sz="2000" dirty="0"/>
              <a:t>Yiyecek-içecek (süt)</a:t>
            </a:r>
          </a:p>
          <a:p>
            <a:pPr>
              <a:lnSpc>
                <a:spcPct val="90000"/>
              </a:lnSpc>
            </a:pPr>
            <a:r>
              <a:rPr lang="tr-TR" sz="2000" dirty="0"/>
              <a:t>Bu kelimeler 50 yıl öncesinin ve bugünün bebeklerinin kullandığı ilk kelimelerdir.</a:t>
            </a:r>
          </a:p>
          <a:p>
            <a:pPr>
              <a:lnSpc>
                <a:spcPct val="90000"/>
              </a:lnSpc>
            </a:pPr>
            <a:r>
              <a:rPr lang="tr-TR" sz="2000" dirty="0"/>
              <a:t>Tek kelimelik ifadelerin anlamı ile ilgili bir kurama göre tek kelimelik ifadeler, bebeklerin belleklerinde bütün bir cümle olarak yer almaktadır.</a:t>
            </a:r>
          </a:p>
          <a:p>
            <a:pPr>
              <a:lnSpc>
                <a:spcPct val="90000"/>
              </a:lnSpc>
            </a:pPr>
            <a:r>
              <a:rPr lang="tr-TR" sz="2000" dirty="0"/>
              <a:t>Tek kelimeden oluşan cümle  hipotezi tek kelimelerin bütün bir cümleyi ifade edebileceğini ve bebeklerin ilk kelimelerinin yapısal açıdan tek kelimden oluşan cümleler olduğunu belirtmektedir.</a:t>
            </a: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7048500" y="0"/>
          <a:ext cx="20955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8" name="Clip" r:id="rId4" imgW="2095877" imgH="1842380" progId="">
                  <p:embed/>
                </p:oleObj>
              </mc:Choice>
              <mc:Fallback>
                <p:oleObj name="Clip" r:id="rId4" imgW="2095877" imgH="184238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0" y="0"/>
                        <a:ext cx="2095500" cy="184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4" name="Line 8"/>
          <p:cNvSpPr>
            <a:spLocks noChangeShapeType="1"/>
          </p:cNvSpPr>
          <p:nvPr/>
        </p:nvSpPr>
        <p:spPr bwMode="auto">
          <a:xfrm>
            <a:off x="2743200" y="2682875"/>
            <a:ext cx="4419600" cy="0"/>
          </a:xfrm>
          <a:prstGeom prst="line">
            <a:avLst/>
          </a:prstGeom>
          <a:noFill/>
          <a:ln w="3175">
            <a:solidFill>
              <a:srgbClr val="BEFCC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2743200" y="2149475"/>
            <a:ext cx="4419600" cy="0"/>
          </a:xfrm>
          <a:prstGeom prst="line">
            <a:avLst/>
          </a:prstGeom>
          <a:noFill/>
          <a:ln w="3175">
            <a:solidFill>
              <a:srgbClr val="BEFCC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2743200" y="1616075"/>
            <a:ext cx="4419600" cy="0"/>
          </a:xfrm>
          <a:prstGeom prst="line">
            <a:avLst/>
          </a:prstGeom>
          <a:noFill/>
          <a:ln w="3175">
            <a:solidFill>
              <a:srgbClr val="BEFCC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2743200" y="3749675"/>
            <a:ext cx="4419600" cy="0"/>
          </a:xfrm>
          <a:prstGeom prst="line">
            <a:avLst/>
          </a:prstGeom>
          <a:noFill/>
          <a:ln w="3175">
            <a:solidFill>
              <a:srgbClr val="BEFCC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7468" name="Line 12"/>
          <p:cNvSpPr>
            <a:spLocks noChangeShapeType="1"/>
          </p:cNvSpPr>
          <p:nvPr/>
        </p:nvSpPr>
        <p:spPr bwMode="auto">
          <a:xfrm>
            <a:off x="2743200" y="1371600"/>
            <a:ext cx="0" cy="3429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2438400" y="4479925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/>
              <a:t>9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2286000" y="352107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/>
              <a:t>15</a:t>
            </a:r>
          </a:p>
        </p:txBody>
      </p:sp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2286000" y="245427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/>
              <a:t>21</a:t>
            </a:r>
          </a:p>
        </p:txBody>
      </p:sp>
      <p:sp>
        <p:nvSpPr>
          <p:cNvPr id="147472" name="Text Box 16"/>
          <p:cNvSpPr txBox="1">
            <a:spLocks noChangeArrowheads="1"/>
          </p:cNvSpPr>
          <p:nvPr/>
        </p:nvSpPr>
        <p:spPr bwMode="auto">
          <a:xfrm>
            <a:off x="2286000" y="192087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/>
              <a:t>24</a:t>
            </a:r>
          </a:p>
        </p:txBody>
      </p:sp>
      <p:sp>
        <p:nvSpPr>
          <p:cNvPr id="147473" name="Text Box 17"/>
          <p:cNvSpPr txBox="1">
            <a:spLocks noChangeArrowheads="1"/>
          </p:cNvSpPr>
          <p:nvPr/>
        </p:nvSpPr>
        <p:spPr bwMode="auto">
          <a:xfrm>
            <a:off x="2286000" y="1371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/>
              <a:t>27</a:t>
            </a:r>
          </a:p>
        </p:txBody>
      </p:sp>
      <p:sp>
        <p:nvSpPr>
          <p:cNvPr id="147474" name="Line 18"/>
          <p:cNvSpPr>
            <a:spLocks noChangeShapeType="1"/>
          </p:cNvSpPr>
          <p:nvPr/>
        </p:nvSpPr>
        <p:spPr bwMode="auto">
          <a:xfrm>
            <a:off x="2743200" y="4724400"/>
            <a:ext cx="472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7477" name="Line 21"/>
          <p:cNvSpPr>
            <a:spLocks noChangeShapeType="1"/>
          </p:cNvSpPr>
          <p:nvPr/>
        </p:nvSpPr>
        <p:spPr bwMode="auto">
          <a:xfrm>
            <a:off x="2743200" y="4267200"/>
            <a:ext cx="4419600" cy="0"/>
          </a:xfrm>
          <a:prstGeom prst="line">
            <a:avLst/>
          </a:prstGeom>
          <a:noFill/>
          <a:ln w="3175">
            <a:solidFill>
              <a:srgbClr val="BEFCC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7478" name="Text Box 22"/>
          <p:cNvSpPr txBox="1">
            <a:spLocks noChangeArrowheads="1"/>
          </p:cNvSpPr>
          <p:nvPr/>
        </p:nvSpPr>
        <p:spPr bwMode="auto">
          <a:xfrm>
            <a:off x="2286000" y="4038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/>
              <a:t>12</a:t>
            </a:r>
          </a:p>
        </p:txBody>
      </p:sp>
      <p:sp>
        <p:nvSpPr>
          <p:cNvPr id="147479" name="Line 23"/>
          <p:cNvSpPr>
            <a:spLocks noChangeShapeType="1"/>
          </p:cNvSpPr>
          <p:nvPr/>
        </p:nvSpPr>
        <p:spPr bwMode="auto">
          <a:xfrm>
            <a:off x="2743200" y="3216275"/>
            <a:ext cx="4419600" cy="0"/>
          </a:xfrm>
          <a:prstGeom prst="line">
            <a:avLst/>
          </a:prstGeom>
          <a:noFill/>
          <a:ln w="3175">
            <a:solidFill>
              <a:srgbClr val="BEFCC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7480" name="Text Box 24"/>
          <p:cNvSpPr txBox="1">
            <a:spLocks noChangeArrowheads="1"/>
          </p:cNvSpPr>
          <p:nvPr/>
        </p:nvSpPr>
        <p:spPr bwMode="auto">
          <a:xfrm>
            <a:off x="2286000" y="298767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/>
              <a:t>18</a:t>
            </a:r>
          </a:p>
        </p:txBody>
      </p:sp>
      <p:sp>
        <p:nvSpPr>
          <p:cNvPr id="147481" name="Rectangle 25"/>
          <p:cNvSpPr>
            <a:spLocks noChangeArrowheads="1"/>
          </p:cNvSpPr>
          <p:nvPr/>
        </p:nvSpPr>
        <p:spPr bwMode="auto">
          <a:xfrm>
            <a:off x="3657600" y="3276600"/>
            <a:ext cx="762000" cy="1219200"/>
          </a:xfrm>
          <a:prstGeom prst="rect">
            <a:avLst/>
          </a:prstGeom>
          <a:gradFill rotWithShape="0">
            <a:gsLst>
              <a:gs pos="0">
                <a:srgbClr val="FF7C80">
                  <a:gamma/>
                  <a:shade val="66667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66667"/>
                  <a:invGamma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7482" name="Rectangle 26"/>
          <p:cNvSpPr>
            <a:spLocks noChangeArrowheads="1"/>
          </p:cNvSpPr>
          <p:nvPr/>
        </p:nvSpPr>
        <p:spPr bwMode="auto">
          <a:xfrm>
            <a:off x="5715000" y="1981200"/>
            <a:ext cx="838200" cy="2057400"/>
          </a:xfrm>
          <a:prstGeom prst="rect">
            <a:avLst/>
          </a:prstGeom>
          <a:gradFill rotWithShape="0">
            <a:gsLst>
              <a:gs pos="0">
                <a:srgbClr val="33CCCC">
                  <a:gamma/>
                  <a:shade val="69804"/>
                  <a:invGamma/>
                </a:srgbClr>
              </a:gs>
              <a:gs pos="50000">
                <a:srgbClr val="33CCCC"/>
              </a:gs>
              <a:gs pos="100000">
                <a:srgbClr val="33CCCC">
                  <a:gamma/>
                  <a:shade val="69804"/>
                  <a:invGamma/>
                </a:srgb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7483" name="Text Box 27"/>
          <p:cNvSpPr txBox="1">
            <a:spLocks noChangeArrowheads="1"/>
          </p:cNvSpPr>
          <p:nvPr/>
        </p:nvSpPr>
        <p:spPr bwMode="auto">
          <a:xfrm>
            <a:off x="3200400" y="4708525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tr-TR" sz="2400" b="1"/>
              <a:t>İlk Sözcükler</a:t>
            </a:r>
            <a:endParaRPr lang="en-US" sz="2400" b="1"/>
          </a:p>
        </p:txBody>
      </p:sp>
      <p:sp>
        <p:nvSpPr>
          <p:cNvPr id="147484" name="Text Box 28"/>
          <p:cNvSpPr txBox="1">
            <a:spLocks noChangeArrowheads="1"/>
          </p:cNvSpPr>
          <p:nvPr/>
        </p:nvSpPr>
        <p:spPr bwMode="auto">
          <a:xfrm>
            <a:off x="5257800" y="4784725"/>
            <a:ext cx="212248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65000"/>
              </a:lnSpc>
              <a:spcBef>
                <a:spcPct val="50000"/>
              </a:spcBef>
            </a:pPr>
            <a:r>
              <a:rPr lang="tr-TR" sz="2400" b="1"/>
              <a:t>Sözcük dağarcığında artış</a:t>
            </a:r>
            <a:endParaRPr lang="en-US" sz="2400" b="1"/>
          </a:p>
        </p:txBody>
      </p:sp>
      <p:sp>
        <p:nvSpPr>
          <p:cNvPr id="147485" name="Text Box 29"/>
          <p:cNvSpPr txBox="1">
            <a:spLocks noChangeArrowheads="1"/>
          </p:cNvSpPr>
          <p:nvPr/>
        </p:nvSpPr>
        <p:spPr bwMode="auto">
          <a:xfrm>
            <a:off x="3581400" y="54705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tr-TR" sz="2400" b="1"/>
              <a:t>Dil Gelişimi</a:t>
            </a:r>
            <a:endParaRPr lang="en-US" sz="2400" b="1"/>
          </a:p>
        </p:txBody>
      </p:sp>
      <p:sp>
        <p:nvSpPr>
          <p:cNvPr id="147486" name="Text Box 30"/>
          <p:cNvSpPr txBox="1">
            <a:spLocks noChangeArrowheads="1"/>
          </p:cNvSpPr>
          <p:nvPr/>
        </p:nvSpPr>
        <p:spPr bwMode="auto">
          <a:xfrm>
            <a:off x="1143000" y="4048125"/>
            <a:ext cx="12954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tr-TR" sz="2400" b="1"/>
              <a:t>Ay olarak yaş</a:t>
            </a:r>
            <a:endParaRPr lang="en-US" sz="24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/>
              <a:t>İki Kelime Aşaması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tr-TR" sz="2200"/>
              <a:t>18-24 aylık bebekler iki kelimelik ifadeler kullanmaya başlar.</a:t>
            </a:r>
          </a:p>
          <a:p>
            <a:pPr>
              <a:lnSpc>
                <a:spcPct val="90000"/>
              </a:lnSpc>
            </a:pPr>
            <a:r>
              <a:rPr lang="tr-TR" sz="2200"/>
              <a:t>Çocuklar kavramları açıklamanın önemini ve iletişimde dilin rolünü çok çabuk kavrarlar.</a:t>
            </a:r>
          </a:p>
          <a:p>
            <a:pPr>
              <a:lnSpc>
                <a:spcPct val="90000"/>
              </a:lnSpc>
            </a:pPr>
            <a:r>
              <a:rPr lang="tr-TR" sz="2200"/>
              <a:t>Çocuklar anlam ifade etmek için büyük oranda hareketlere (gestures), ses tonuna ve bağlama dayanırlar.</a:t>
            </a:r>
          </a:p>
          <a:p>
            <a:pPr>
              <a:lnSpc>
                <a:spcPct val="90000"/>
              </a:lnSpc>
            </a:pPr>
            <a:r>
              <a:rPr lang="tr-TR" sz="2200"/>
              <a:t>İki kelimelik cümleler, konuşmanın bir çok parçasını saf dışı bırakabilir. Bu tip cümleler pek çok mesaj taşıması açısından şaşılacak şekilde az ve özdür. </a:t>
            </a:r>
          </a:p>
          <a:p>
            <a:pPr>
              <a:lnSpc>
                <a:spcPct val="90000"/>
              </a:lnSpc>
            </a:pPr>
            <a:r>
              <a:rPr lang="tr-TR" sz="2200"/>
              <a:t>Telegrafik konuşma iletişim için kısa ve net kelimeler kullanılmasıdır. Küçük çocukların iki ya da üç kelimelik cümlelerle konuşmaları telegrafik özelliktedir  </a:t>
            </a:r>
          </a:p>
          <a:p>
            <a:pPr>
              <a:lnSpc>
                <a:spcPct val="90000"/>
              </a:lnSpc>
            </a:pPr>
            <a:r>
              <a:rPr lang="tr-TR" sz="2200"/>
              <a:t>Her dilde bebeklerin ilk kelime kombinasyonları bu şekilde ekonomiktir (az kelime ile cümleyi ifade etme).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08912" cy="108012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tr-TR" sz="4000" b="1" dirty="0"/>
              <a:t>Çocukların İki Kelimelik İfadeler ile Açıkladıkları Anlamlar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tr-TR" sz="2000"/>
              <a:t>Tanımlama: “Köpek bak”</a:t>
            </a:r>
          </a:p>
          <a:p>
            <a:pPr>
              <a:lnSpc>
                <a:spcPct val="90000"/>
              </a:lnSpc>
            </a:pPr>
            <a:r>
              <a:rPr lang="tr-TR" sz="2000"/>
              <a:t>Yer belirtme:  “kitap orada”</a:t>
            </a:r>
          </a:p>
          <a:p>
            <a:pPr>
              <a:lnSpc>
                <a:spcPct val="90000"/>
              </a:lnSpc>
            </a:pPr>
            <a:r>
              <a:rPr lang="tr-TR" sz="2000"/>
              <a:t>Tekrarlama:  “daha süt”</a:t>
            </a:r>
          </a:p>
          <a:p>
            <a:pPr>
              <a:lnSpc>
                <a:spcPct val="90000"/>
              </a:lnSpc>
            </a:pPr>
            <a:r>
              <a:rPr lang="tr-TR" sz="2000"/>
              <a:t>Yok olma: “hepsi gitti”</a:t>
            </a:r>
          </a:p>
          <a:p>
            <a:pPr>
              <a:lnSpc>
                <a:spcPct val="90000"/>
              </a:lnSpc>
            </a:pPr>
            <a:r>
              <a:rPr lang="tr-TR" sz="2000"/>
              <a:t>Ret (Negation): “Kurt değil”</a:t>
            </a:r>
          </a:p>
          <a:p>
            <a:pPr>
              <a:lnSpc>
                <a:spcPct val="90000"/>
              </a:lnSpc>
            </a:pPr>
            <a:r>
              <a:rPr lang="tr-TR" sz="2000"/>
              <a:t>Sahip olma: “benim köpeğim”</a:t>
            </a:r>
          </a:p>
          <a:p>
            <a:pPr>
              <a:lnSpc>
                <a:spcPct val="90000"/>
              </a:lnSpc>
            </a:pPr>
            <a:r>
              <a:rPr lang="tr-TR" sz="2000"/>
              <a:t>Atıfta bulunma:  “büyük araba”</a:t>
            </a:r>
          </a:p>
          <a:p>
            <a:pPr>
              <a:lnSpc>
                <a:spcPct val="90000"/>
              </a:lnSpc>
            </a:pPr>
            <a:r>
              <a:rPr lang="tr-TR" sz="2000"/>
              <a:t>Ajan-Hareket: “annem yürüdü”</a:t>
            </a:r>
          </a:p>
          <a:p>
            <a:pPr>
              <a:lnSpc>
                <a:spcPct val="90000"/>
              </a:lnSpc>
            </a:pPr>
            <a:r>
              <a:rPr lang="tr-TR" sz="2000"/>
              <a:t>Nesneye yönelik hareket: “sana vur”</a:t>
            </a:r>
          </a:p>
          <a:p>
            <a:pPr>
              <a:lnSpc>
                <a:spcPct val="90000"/>
              </a:lnSpc>
            </a:pPr>
            <a:r>
              <a:rPr lang="tr-TR" sz="2000"/>
              <a:t>Dolaylı hareket: “baba ver”</a:t>
            </a:r>
          </a:p>
          <a:p>
            <a:pPr>
              <a:lnSpc>
                <a:spcPct val="90000"/>
              </a:lnSpc>
            </a:pPr>
            <a:r>
              <a:rPr lang="tr-TR" sz="2000"/>
              <a:t>Araç-hareket: “bıçak kes”</a:t>
            </a:r>
          </a:p>
          <a:p>
            <a:pPr>
              <a:lnSpc>
                <a:spcPct val="90000"/>
              </a:lnSpc>
            </a:pPr>
            <a:r>
              <a:rPr lang="tr-TR" sz="2000"/>
              <a:t>Soru: “top nerede?”</a:t>
            </a:r>
          </a:p>
        </p:txBody>
      </p:sp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7086600" y="1447800"/>
          <a:ext cx="155733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4" name="Clip" r:id="rId4" imgW="2439909" imgH="3464459" progId="">
                  <p:embed/>
                </p:oleObj>
              </mc:Choice>
              <mc:Fallback>
                <p:oleObj name="Clip" r:id="rId4" imgW="2439909" imgH="3464459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447800"/>
                        <a:ext cx="1557338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1371600" y="411163"/>
            <a:ext cx="6400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chemeClr val="accent1"/>
                </a:solidFill>
              </a:rPr>
              <a:t>Broca</a:t>
            </a:r>
            <a:r>
              <a:rPr lang="tr-TR" sz="3200" b="1" dirty="0">
                <a:solidFill>
                  <a:schemeClr val="accent1"/>
                </a:solidFill>
              </a:rPr>
              <a:t> ve</a:t>
            </a:r>
            <a:r>
              <a:rPr lang="en-US" sz="3200" b="1" dirty="0">
                <a:solidFill>
                  <a:schemeClr val="accent1"/>
                </a:solidFill>
              </a:rPr>
              <a:t> Wernicke</a:t>
            </a:r>
            <a:r>
              <a:rPr lang="tr-TR" sz="3200" b="1" dirty="0">
                <a:solidFill>
                  <a:schemeClr val="accent1"/>
                </a:solidFill>
              </a:rPr>
              <a:t> Alanları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graphicFrame>
        <p:nvGraphicFramePr>
          <p:cNvPr id="149508" name="Object 4"/>
          <p:cNvGraphicFramePr>
            <a:graphicFrameLocks noChangeAspect="1"/>
          </p:cNvGraphicFramePr>
          <p:nvPr/>
        </p:nvGraphicFramePr>
        <p:xfrm>
          <a:off x="1781175" y="1524000"/>
          <a:ext cx="6067425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32" name="Bitmap Image" r:id="rId4" imgW="6066667" imgH="3580952" progId="PBrush">
                  <p:embed/>
                </p:oleObj>
              </mc:Choice>
              <mc:Fallback>
                <p:oleObj name="Bitmap Image" r:id="rId4" imgW="6066667" imgH="3580952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1524000"/>
                        <a:ext cx="6067425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09" name="Line 5"/>
          <p:cNvSpPr>
            <a:spLocks noChangeShapeType="1"/>
          </p:cNvSpPr>
          <p:nvPr/>
        </p:nvSpPr>
        <p:spPr bwMode="auto">
          <a:xfrm>
            <a:off x="2009775" y="1692275"/>
            <a:ext cx="1524000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1095375" y="1371600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Broca</a:t>
            </a:r>
            <a:r>
              <a:rPr lang="tr-TR" sz="2000" b="1">
                <a:solidFill>
                  <a:srgbClr val="000000"/>
                </a:solidFill>
              </a:rPr>
              <a:t> Alanı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49511" name="Line 7"/>
          <p:cNvSpPr>
            <a:spLocks noChangeShapeType="1"/>
          </p:cNvSpPr>
          <p:nvPr/>
        </p:nvSpPr>
        <p:spPr bwMode="auto">
          <a:xfrm flipH="1">
            <a:off x="2847975" y="3352800"/>
            <a:ext cx="2057400" cy="137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1552575" y="4632325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Wernicke</a:t>
            </a:r>
            <a:r>
              <a:rPr lang="tr-TR" sz="2000" b="1">
                <a:solidFill>
                  <a:srgbClr val="000000"/>
                </a:solidFill>
              </a:rPr>
              <a:t> Alanı</a:t>
            </a:r>
            <a:endParaRPr 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Line 2"/>
          <p:cNvSpPr>
            <a:spLocks noChangeShapeType="1"/>
          </p:cNvSpPr>
          <p:nvPr/>
        </p:nvSpPr>
        <p:spPr bwMode="auto">
          <a:xfrm>
            <a:off x="2133600" y="914400"/>
            <a:ext cx="0" cy="434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2579" name="Line 3"/>
          <p:cNvSpPr>
            <a:spLocks noChangeShapeType="1"/>
          </p:cNvSpPr>
          <p:nvPr/>
        </p:nvSpPr>
        <p:spPr bwMode="auto">
          <a:xfrm>
            <a:off x="5181600" y="914400"/>
            <a:ext cx="0" cy="4343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2580" name="Line 4"/>
          <p:cNvSpPr>
            <a:spLocks noChangeShapeType="1"/>
          </p:cNvSpPr>
          <p:nvPr/>
        </p:nvSpPr>
        <p:spPr bwMode="auto">
          <a:xfrm>
            <a:off x="5791200" y="914400"/>
            <a:ext cx="0" cy="4343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2581" name="Line 5"/>
          <p:cNvSpPr>
            <a:spLocks noChangeShapeType="1"/>
          </p:cNvSpPr>
          <p:nvPr/>
        </p:nvSpPr>
        <p:spPr bwMode="auto">
          <a:xfrm>
            <a:off x="4572000" y="914400"/>
            <a:ext cx="0" cy="4343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2582" name="Line 6"/>
          <p:cNvSpPr>
            <a:spLocks noChangeShapeType="1"/>
          </p:cNvSpPr>
          <p:nvPr/>
        </p:nvSpPr>
        <p:spPr bwMode="auto">
          <a:xfrm>
            <a:off x="7010400" y="914400"/>
            <a:ext cx="0" cy="4343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2583" name="Line 7"/>
          <p:cNvSpPr>
            <a:spLocks noChangeShapeType="1"/>
          </p:cNvSpPr>
          <p:nvPr/>
        </p:nvSpPr>
        <p:spPr bwMode="auto">
          <a:xfrm>
            <a:off x="6400800" y="914400"/>
            <a:ext cx="0" cy="4343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2584" name="Line 8"/>
          <p:cNvSpPr>
            <a:spLocks noChangeShapeType="1"/>
          </p:cNvSpPr>
          <p:nvPr/>
        </p:nvSpPr>
        <p:spPr bwMode="auto">
          <a:xfrm>
            <a:off x="3352800" y="914400"/>
            <a:ext cx="0" cy="4343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2585" name="Line 9"/>
          <p:cNvSpPr>
            <a:spLocks noChangeShapeType="1"/>
          </p:cNvSpPr>
          <p:nvPr/>
        </p:nvSpPr>
        <p:spPr bwMode="auto">
          <a:xfrm>
            <a:off x="3962400" y="914400"/>
            <a:ext cx="0" cy="4343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2586" name="Line 10"/>
          <p:cNvSpPr>
            <a:spLocks noChangeShapeType="1"/>
          </p:cNvSpPr>
          <p:nvPr/>
        </p:nvSpPr>
        <p:spPr bwMode="auto">
          <a:xfrm>
            <a:off x="2743200" y="914400"/>
            <a:ext cx="0" cy="4343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2587" name="Line 11"/>
          <p:cNvSpPr>
            <a:spLocks noChangeShapeType="1"/>
          </p:cNvSpPr>
          <p:nvPr/>
        </p:nvSpPr>
        <p:spPr bwMode="auto">
          <a:xfrm>
            <a:off x="2133600" y="3962400"/>
            <a:ext cx="51054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2588" name="Line 12"/>
          <p:cNvSpPr>
            <a:spLocks noChangeShapeType="1"/>
          </p:cNvSpPr>
          <p:nvPr/>
        </p:nvSpPr>
        <p:spPr bwMode="auto">
          <a:xfrm>
            <a:off x="1981200" y="5257800"/>
            <a:ext cx="5257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2133600" y="3048000"/>
            <a:ext cx="51054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2133600" y="1219200"/>
            <a:ext cx="51054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2591" name="Line 15"/>
          <p:cNvSpPr>
            <a:spLocks noChangeShapeType="1"/>
          </p:cNvSpPr>
          <p:nvPr/>
        </p:nvSpPr>
        <p:spPr bwMode="auto">
          <a:xfrm>
            <a:off x="2133600" y="4876800"/>
            <a:ext cx="51054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2592" name="Line 16"/>
          <p:cNvSpPr>
            <a:spLocks noChangeShapeType="1"/>
          </p:cNvSpPr>
          <p:nvPr/>
        </p:nvSpPr>
        <p:spPr bwMode="auto">
          <a:xfrm>
            <a:off x="2133600" y="2133600"/>
            <a:ext cx="51054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2593" name="Line 17"/>
          <p:cNvSpPr>
            <a:spLocks noChangeShapeType="1"/>
          </p:cNvSpPr>
          <p:nvPr/>
        </p:nvSpPr>
        <p:spPr bwMode="auto">
          <a:xfrm flipV="1">
            <a:off x="2743200" y="4800600"/>
            <a:ext cx="1219200" cy="76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2594" name="Line 18"/>
          <p:cNvSpPr>
            <a:spLocks noChangeShapeType="1"/>
          </p:cNvSpPr>
          <p:nvPr/>
        </p:nvSpPr>
        <p:spPr bwMode="auto">
          <a:xfrm flipV="1">
            <a:off x="3962400" y="4572000"/>
            <a:ext cx="1219200" cy="228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2595" name="Line 19"/>
          <p:cNvSpPr>
            <a:spLocks noChangeShapeType="1"/>
          </p:cNvSpPr>
          <p:nvPr/>
        </p:nvSpPr>
        <p:spPr bwMode="auto">
          <a:xfrm flipV="1">
            <a:off x="5181600" y="4038600"/>
            <a:ext cx="182880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2596" name="Text Box 20"/>
          <p:cNvSpPr txBox="1">
            <a:spLocks noChangeArrowheads="1"/>
          </p:cNvSpPr>
          <p:nvPr/>
        </p:nvSpPr>
        <p:spPr bwMode="auto">
          <a:xfrm>
            <a:off x="3124200" y="52419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/>
              <a:t>14</a:t>
            </a: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3733800" y="52419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/>
              <a:t>16</a:t>
            </a:r>
          </a:p>
        </p:txBody>
      </p:sp>
      <p:sp>
        <p:nvSpPr>
          <p:cNvPr id="152598" name="Text Box 22"/>
          <p:cNvSpPr txBox="1">
            <a:spLocks noChangeArrowheads="1"/>
          </p:cNvSpPr>
          <p:nvPr/>
        </p:nvSpPr>
        <p:spPr bwMode="auto">
          <a:xfrm>
            <a:off x="4343400" y="52419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/>
              <a:t>18</a:t>
            </a:r>
          </a:p>
        </p:txBody>
      </p:sp>
      <p:sp>
        <p:nvSpPr>
          <p:cNvPr id="152599" name="Text Box 23"/>
          <p:cNvSpPr txBox="1">
            <a:spLocks noChangeArrowheads="1"/>
          </p:cNvSpPr>
          <p:nvPr/>
        </p:nvSpPr>
        <p:spPr bwMode="auto">
          <a:xfrm>
            <a:off x="4953000" y="52419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/>
              <a:t>20</a:t>
            </a:r>
          </a:p>
        </p:txBody>
      </p:sp>
      <p:sp>
        <p:nvSpPr>
          <p:cNvPr id="152600" name="Text Box 24"/>
          <p:cNvSpPr txBox="1">
            <a:spLocks noChangeArrowheads="1"/>
          </p:cNvSpPr>
          <p:nvPr/>
        </p:nvSpPr>
        <p:spPr bwMode="auto">
          <a:xfrm>
            <a:off x="5562600" y="52419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/>
              <a:t>22</a:t>
            </a:r>
          </a:p>
        </p:txBody>
      </p:sp>
      <p:sp>
        <p:nvSpPr>
          <p:cNvPr id="152601" name="Text Box 25"/>
          <p:cNvSpPr txBox="1">
            <a:spLocks noChangeArrowheads="1"/>
          </p:cNvSpPr>
          <p:nvPr/>
        </p:nvSpPr>
        <p:spPr bwMode="auto">
          <a:xfrm>
            <a:off x="6172200" y="52419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/>
              <a:t>24</a:t>
            </a:r>
          </a:p>
        </p:txBody>
      </p:sp>
      <p:sp>
        <p:nvSpPr>
          <p:cNvPr id="152602" name="Text Box 26"/>
          <p:cNvSpPr txBox="1">
            <a:spLocks noChangeArrowheads="1"/>
          </p:cNvSpPr>
          <p:nvPr/>
        </p:nvSpPr>
        <p:spPr bwMode="auto">
          <a:xfrm>
            <a:off x="6781800" y="52419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/>
              <a:t>26</a:t>
            </a:r>
          </a:p>
        </p:txBody>
      </p:sp>
      <p:sp>
        <p:nvSpPr>
          <p:cNvPr id="152603" name="Text Box 27"/>
          <p:cNvSpPr txBox="1">
            <a:spLocks noChangeArrowheads="1"/>
          </p:cNvSpPr>
          <p:nvPr/>
        </p:nvSpPr>
        <p:spPr bwMode="auto">
          <a:xfrm>
            <a:off x="2514600" y="52419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/>
              <a:t>12</a:t>
            </a:r>
          </a:p>
        </p:txBody>
      </p:sp>
      <p:sp>
        <p:nvSpPr>
          <p:cNvPr id="152604" name="Text Box 28"/>
          <p:cNvSpPr txBox="1">
            <a:spLocks noChangeArrowheads="1"/>
          </p:cNvSpPr>
          <p:nvPr/>
        </p:nvSpPr>
        <p:spPr bwMode="auto">
          <a:xfrm>
            <a:off x="3124200" y="5638800"/>
            <a:ext cx="4256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tr-TR" sz="2400" b="1"/>
              <a:t>Bebeğin yaşı (ay olarak</a:t>
            </a:r>
            <a:r>
              <a:rPr lang="en-US" sz="2400" b="1"/>
              <a:t>)</a:t>
            </a:r>
          </a:p>
        </p:txBody>
      </p:sp>
      <p:sp>
        <p:nvSpPr>
          <p:cNvPr id="152605" name="Line 29"/>
          <p:cNvSpPr>
            <a:spLocks noChangeShapeType="1"/>
          </p:cNvSpPr>
          <p:nvPr/>
        </p:nvSpPr>
        <p:spPr bwMode="auto">
          <a:xfrm flipV="1">
            <a:off x="2743200" y="4724400"/>
            <a:ext cx="99060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2606" name="Line 30"/>
          <p:cNvSpPr>
            <a:spLocks noChangeShapeType="1"/>
          </p:cNvSpPr>
          <p:nvPr/>
        </p:nvSpPr>
        <p:spPr bwMode="auto">
          <a:xfrm flipV="1">
            <a:off x="3733800" y="4419600"/>
            <a:ext cx="9906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2607" name="Line 31"/>
          <p:cNvSpPr>
            <a:spLocks noChangeShapeType="1"/>
          </p:cNvSpPr>
          <p:nvPr/>
        </p:nvSpPr>
        <p:spPr bwMode="auto">
          <a:xfrm flipV="1">
            <a:off x="4724400" y="3886200"/>
            <a:ext cx="11430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2608" name="Line 32"/>
          <p:cNvSpPr>
            <a:spLocks noChangeShapeType="1"/>
          </p:cNvSpPr>
          <p:nvPr/>
        </p:nvSpPr>
        <p:spPr bwMode="auto">
          <a:xfrm flipV="1">
            <a:off x="5867400" y="3048000"/>
            <a:ext cx="11430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2609" name="Line 33"/>
          <p:cNvSpPr>
            <a:spLocks noChangeShapeType="1"/>
          </p:cNvSpPr>
          <p:nvPr/>
        </p:nvSpPr>
        <p:spPr bwMode="auto">
          <a:xfrm flipV="1">
            <a:off x="2743200" y="4495800"/>
            <a:ext cx="1219200" cy="38100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2610" name="Line 34"/>
          <p:cNvSpPr>
            <a:spLocks noChangeShapeType="1"/>
          </p:cNvSpPr>
          <p:nvPr/>
        </p:nvSpPr>
        <p:spPr bwMode="auto">
          <a:xfrm flipV="1">
            <a:off x="3962400" y="3962400"/>
            <a:ext cx="838200" cy="53340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2611" name="Line 35"/>
          <p:cNvSpPr>
            <a:spLocks noChangeShapeType="1"/>
          </p:cNvSpPr>
          <p:nvPr/>
        </p:nvSpPr>
        <p:spPr bwMode="auto">
          <a:xfrm flipV="1">
            <a:off x="4800600" y="3048000"/>
            <a:ext cx="1143000" cy="91440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2612" name="Line 36"/>
          <p:cNvSpPr>
            <a:spLocks noChangeShapeType="1"/>
          </p:cNvSpPr>
          <p:nvPr/>
        </p:nvSpPr>
        <p:spPr bwMode="auto">
          <a:xfrm flipV="1">
            <a:off x="5943600" y="1295400"/>
            <a:ext cx="1066800" cy="175260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2613" name="Text Box 37"/>
          <p:cNvSpPr txBox="1">
            <a:spLocks noChangeArrowheads="1"/>
          </p:cNvSpPr>
          <p:nvPr/>
        </p:nvSpPr>
        <p:spPr bwMode="auto">
          <a:xfrm>
            <a:off x="1828800" y="46482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152614" name="Text Box 38"/>
          <p:cNvSpPr txBox="1">
            <a:spLocks noChangeArrowheads="1"/>
          </p:cNvSpPr>
          <p:nvPr/>
        </p:nvSpPr>
        <p:spPr bwMode="auto">
          <a:xfrm>
            <a:off x="1600200" y="2819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/>
              <a:t>400</a:t>
            </a:r>
          </a:p>
        </p:txBody>
      </p:sp>
      <p:sp>
        <p:nvSpPr>
          <p:cNvPr id="152615" name="Text Box 39"/>
          <p:cNvSpPr txBox="1">
            <a:spLocks noChangeArrowheads="1"/>
          </p:cNvSpPr>
          <p:nvPr/>
        </p:nvSpPr>
        <p:spPr bwMode="auto">
          <a:xfrm>
            <a:off x="1600200" y="1905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/>
              <a:t>600</a:t>
            </a:r>
          </a:p>
        </p:txBody>
      </p:sp>
      <p:sp>
        <p:nvSpPr>
          <p:cNvPr id="152616" name="Text Box 40"/>
          <p:cNvSpPr txBox="1">
            <a:spLocks noChangeArrowheads="1"/>
          </p:cNvSpPr>
          <p:nvPr/>
        </p:nvSpPr>
        <p:spPr bwMode="auto">
          <a:xfrm>
            <a:off x="1600200" y="99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/>
              <a:t>800</a:t>
            </a:r>
          </a:p>
        </p:txBody>
      </p:sp>
      <p:sp>
        <p:nvSpPr>
          <p:cNvPr id="152617" name="Text Box 41"/>
          <p:cNvSpPr txBox="1">
            <a:spLocks noChangeArrowheads="1"/>
          </p:cNvSpPr>
          <p:nvPr/>
        </p:nvSpPr>
        <p:spPr bwMode="auto">
          <a:xfrm>
            <a:off x="1600200" y="3733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/>
              <a:t>200</a:t>
            </a:r>
          </a:p>
        </p:txBody>
      </p:sp>
      <p:sp>
        <p:nvSpPr>
          <p:cNvPr id="152618" name="Text Box 42"/>
          <p:cNvSpPr txBox="1">
            <a:spLocks noChangeArrowheads="1"/>
          </p:cNvSpPr>
          <p:nvPr/>
        </p:nvSpPr>
        <p:spPr bwMode="auto">
          <a:xfrm rot="-5400000">
            <a:off x="-914400" y="28956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tr-TR" sz="2400" b="1"/>
              <a:t>Bebeğin sözcük dağarcığı</a:t>
            </a:r>
            <a:endParaRPr lang="en-US" sz="2400" b="1"/>
          </a:p>
        </p:txBody>
      </p:sp>
      <p:sp>
        <p:nvSpPr>
          <p:cNvPr id="152620" name="Text Box 44"/>
          <p:cNvSpPr txBox="1">
            <a:spLocks noChangeArrowheads="1"/>
          </p:cNvSpPr>
          <p:nvPr/>
        </p:nvSpPr>
        <p:spPr bwMode="auto">
          <a:xfrm>
            <a:off x="762000" y="76200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tr-TR" sz="2800" b="1"/>
              <a:t>Annenin Konuşması ve Bebeğin Dil Gelişimi</a:t>
            </a:r>
            <a:endParaRPr lang="en-US" sz="2800" b="1"/>
          </a:p>
        </p:txBody>
      </p:sp>
      <p:sp>
        <p:nvSpPr>
          <p:cNvPr id="152621" name="Text Box 45"/>
          <p:cNvSpPr txBox="1">
            <a:spLocks noChangeArrowheads="1"/>
          </p:cNvSpPr>
          <p:nvPr/>
        </p:nvSpPr>
        <p:spPr bwMode="auto">
          <a:xfrm>
            <a:off x="7543800" y="1752600"/>
            <a:ext cx="1371600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tr-TR" sz="2000" b="1">
                <a:solidFill>
                  <a:srgbClr val="000000"/>
                </a:solidFill>
              </a:rPr>
              <a:t>Annenin konuşma düzeyi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152622" name="Text Box 46"/>
          <p:cNvSpPr txBox="1">
            <a:spLocks noChangeArrowheads="1"/>
          </p:cNvSpPr>
          <p:nvPr/>
        </p:nvSpPr>
        <p:spPr bwMode="auto">
          <a:xfrm>
            <a:off x="6934200" y="1279525"/>
            <a:ext cx="188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tr-TR" sz="2400" b="1"/>
              <a:t>Yüksek</a:t>
            </a:r>
            <a:endParaRPr lang="en-US" sz="2400" b="1"/>
          </a:p>
        </p:txBody>
      </p:sp>
      <p:sp>
        <p:nvSpPr>
          <p:cNvPr id="152623" name="Text Box 47"/>
          <p:cNvSpPr txBox="1">
            <a:spLocks noChangeArrowheads="1"/>
          </p:cNvSpPr>
          <p:nvPr/>
        </p:nvSpPr>
        <p:spPr bwMode="auto">
          <a:xfrm>
            <a:off x="6934200" y="2971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tr-TR" sz="2400" b="1"/>
              <a:t>Orta</a:t>
            </a:r>
            <a:endParaRPr lang="en-US" sz="2400"/>
          </a:p>
        </p:txBody>
      </p:sp>
      <p:sp>
        <p:nvSpPr>
          <p:cNvPr id="152624" name="Text Box 48"/>
          <p:cNvSpPr txBox="1">
            <a:spLocks noChangeArrowheads="1"/>
          </p:cNvSpPr>
          <p:nvPr/>
        </p:nvSpPr>
        <p:spPr bwMode="auto">
          <a:xfrm>
            <a:off x="6934200" y="3886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tr-TR" sz="2400" b="1"/>
              <a:t>Düşük</a:t>
            </a:r>
            <a:r>
              <a:rPr lang="en-US" sz="240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1666733573"/>
              </p:ext>
            </p:extLst>
          </p:nvPr>
        </p:nvGraphicFramePr>
        <p:xfrm>
          <a:off x="-14650" y="0"/>
          <a:ext cx="9158649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yagram 15"/>
          <p:cNvGraphicFramePr/>
          <p:nvPr>
            <p:extLst>
              <p:ext uri="{D42A27DB-BD31-4B8C-83A1-F6EECF244321}">
                <p14:modId xmlns:p14="http://schemas.microsoft.com/office/powerpoint/2010/main" val="910729448"/>
              </p:ext>
            </p:extLst>
          </p:nvPr>
        </p:nvGraphicFramePr>
        <p:xfrm>
          <a:off x="24093" y="0"/>
          <a:ext cx="911990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4648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533400" y="762000"/>
            <a:ext cx="16764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tr-TR" sz="1600" b="1" dirty="0">
              <a:solidFill>
                <a:schemeClr val="accent1"/>
              </a:solidFill>
              <a:latin typeface="Arial" charset="0"/>
            </a:endParaRPr>
          </a:p>
          <a:p>
            <a:pPr eaLnBrk="1" hangingPunct="1"/>
            <a:r>
              <a:rPr lang="en-US" sz="1600" b="1" dirty="0" err="1">
                <a:latin typeface="Arial" charset="0"/>
                <a:cs typeface="Times New Roman" pitchFamily="18" charset="0"/>
              </a:rPr>
              <a:t>Duyusal</a:t>
            </a:r>
            <a:r>
              <a:rPr lang="en-US" sz="1600" b="1" dirty="0">
                <a:latin typeface="Arial" charset="0"/>
                <a:cs typeface="Times New Roman" pitchFamily="18" charset="0"/>
              </a:rPr>
              <a:t> </a:t>
            </a:r>
            <a:endParaRPr lang="tr-TR" sz="1600" b="1" dirty="0">
              <a:latin typeface="Arial" charset="0"/>
            </a:endParaRPr>
          </a:p>
          <a:p>
            <a:pPr eaLnBrk="1" hangingPunct="1"/>
            <a:r>
              <a:rPr lang="en-US" sz="1600" b="1" dirty="0">
                <a:latin typeface="Arial" charset="0"/>
                <a:cs typeface="Times New Roman" pitchFamily="18" charset="0"/>
              </a:rPr>
              <a:t>Motor </a:t>
            </a:r>
            <a:endParaRPr lang="tr-TR" sz="1600" b="1" dirty="0">
              <a:latin typeface="Arial" charset="0"/>
            </a:endParaRPr>
          </a:p>
          <a:p>
            <a:pPr eaLnBrk="1" hangingPunct="1"/>
            <a:r>
              <a:rPr lang="en-US" sz="1600" b="1" dirty="0" err="1">
                <a:latin typeface="Arial" charset="0"/>
                <a:cs typeface="Times New Roman" pitchFamily="18" charset="0"/>
              </a:rPr>
              <a:t>Dönem</a:t>
            </a:r>
            <a:endParaRPr lang="en-US" sz="1600" dirty="0">
              <a:latin typeface="Arial" charset="0"/>
              <a:cs typeface="Times New Roman" pitchFamily="18" charset="0"/>
            </a:endParaRPr>
          </a:p>
          <a:p>
            <a:pPr eaLnBrk="1" hangingPunct="1"/>
            <a:endParaRPr lang="en-US" sz="3200" dirty="0">
              <a:latin typeface="Arial" charset="0"/>
            </a:endParaRPr>
          </a:p>
        </p:txBody>
      </p:sp>
      <p:sp>
        <p:nvSpPr>
          <p:cNvPr id="98308" name="Line 4"/>
          <p:cNvSpPr>
            <a:spLocks noChangeShapeType="1"/>
          </p:cNvSpPr>
          <p:nvPr/>
        </p:nvSpPr>
        <p:spPr bwMode="auto">
          <a:xfrm>
            <a:off x="1828800" y="12192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tr-TR" sz="4400" b="1" dirty="0">
                <a:solidFill>
                  <a:schemeClr val="accent1"/>
                </a:solidFill>
              </a:rPr>
              <a:t>Alt Aşamalar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Basit refleksler</a:t>
            </a:r>
          </a:p>
          <a:p>
            <a:r>
              <a:rPr lang="tr-TR"/>
              <a:t>İlk alışkanlıklar ve b</a:t>
            </a:r>
            <a:r>
              <a:rPr lang="tr-TR">
                <a:cs typeface="Times New Roman" pitchFamily="18" charset="0"/>
              </a:rPr>
              <a:t>irincil </a:t>
            </a:r>
            <a:r>
              <a:rPr lang="tr-TR"/>
              <a:t>d</a:t>
            </a:r>
            <a:r>
              <a:rPr lang="tr-TR">
                <a:cs typeface="Times New Roman" pitchFamily="18" charset="0"/>
              </a:rPr>
              <a:t>airesel </a:t>
            </a:r>
            <a:r>
              <a:rPr lang="tr-TR"/>
              <a:t>t</a:t>
            </a:r>
            <a:r>
              <a:rPr lang="tr-TR">
                <a:cs typeface="Times New Roman" pitchFamily="18" charset="0"/>
              </a:rPr>
              <a:t>epkiler</a:t>
            </a:r>
            <a:r>
              <a:rPr lang="en-US"/>
              <a:t> </a:t>
            </a:r>
            <a:endParaRPr lang="tr-TR"/>
          </a:p>
          <a:p>
            <a:r>
              <a:rPr lang="tr-TR">
                <a:cs typeface="Times New Roman" pitchFamily="18" charset="0"/>
              </a:rPr>
              <a:t>İkincil </a:t>
            </a:r>
            <a:r>
              <a:rPr lang="tr-TR"/>
              <a:t>d</a:t>
            </a:r>
            <a:r>
              <a:rPr lang="tr-TR">
                <a:cs typeface="Times New Roman" pitchFamily="18" charset="0"/>
              </a:rPr>
              <a:t>airesel </a:t>
            </a:r>
            <a:r>
              <a:rPr lang="tr-TR"/>
              <a:t>t</a:t>
            </a:r>
            <a:r>
              <a:rPr lang="tr-TR">
                <a:cs typeface="Times New Roman" pitchFamily="18" charset="0"/>
              </a:rPr>
              <a:t>epkiler</a:t>
            </a:r>
            <a:r>
              <a:rPr lang="en-US"/>
              <a:t> </a:t>
            </a:r>
            <a:endParaRPr lang="tr-TR"/>
          </a:p>
          <a:p>
            <a:r>
              <a:rPr lang="tr-TR"/>
              <a:t>İkincil dairesel tepkilerin koordinasyonu</a:t>
            </a:r>
          </a:p>
          <a:p>
            <a:r>
              <a:rPr lang="tr-TR"/>
              <a:t>Üçüncül dairesel tepkiler, yenilik</a:t>
            </a:r>
            <a:r>
              <a:rPr lang="en-US"/>
              <a:t> </a:t>
            </a:r>
            <a:r>
              <a:rPr lang="tr-TR"/>
              <a:t>(novelty) ve merak</a:t>
            </a:r>
          </a:p>
          <a:p>
            <a:r>
              <a:rPr lang="tr-TR"/>
              <a:t>Şemaların içselleştirilmesi</a:t>
            </a:r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895101"/>
              </p:ext>
            </p:extLst>
          </p:nvPr>
        </p:nvGraphicFramePr>
        <p:xfrm>
          <a:off x="7846977" y="4460675"/>
          <a:ext cx="1268288" cy="2403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1" name="Clip" r:id="rId4" imgW="2030994" imgH="3468986" progId="">
                  <p:embed/>
                </p:oleObj>
              </mc:Choice>
              <mc:Fallback>
                <p:oleObj name="Clip" r:id="rId4" imgW="2030994" imgH="3468986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6977" y="4460675"/>
                        <a:ext cx="1268288" cy="2403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/>
              <a:t>Nesne Devamlılığı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Nesne devamlılığı, Piaget’nin kullandığı bir terimdir. Bu terim, nesnelerin  doğrudan görülmediği, duyulmadığı ya da dokunulmadığı halde var olmaya devam ettiklerini belirtir.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/>
              <a:t>Nesne</a:t>
            </a:r>
            <a:r>
              <a:rPr lang="en-US" sz="4400" b="1" dirty="0"/>
              <a:t> </a:t>
            </a:r>
            <a:r>
              <a:rPr lang="en-US" sz="4400" b="1" dirty="0" err="1"/>
              <a:t>Devamlılığı</a:t>
            </a:r>
            <a:r>
              <a:rPr lang="en-US" sz="4400" b="1" dirty="0"/>
              <a:t> </a:t>
            </a:r>
            <a:r>
              <a:rPr lang="en-US" sz="4400" b="1" dirty="0" err="1"/>
              <a:t>Kavramı</a:t>
            </a:r>
            <a:endParaRPr lang="en-US" sz="4400" b="1" dirty="0"/>
          </a:p>
        </p:txBody>
      </p:sp>
      <p:sp>
        <p:nvSpPr>
          <p:cNvPr id="93187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/>
              <a:t>I. ve II. Alt dönemlerde bebeklerin kendileri dışında bir nesne kavramları yoktur. </a:t>
            </a:r>
          </a:p>
          <a:p>
            <a:r>
              <a:rPr lang="tr-TR"/>
              <a:t>III. Alt dönemde dış dünyaya ilgi başlar. Bebek, düşen bir oyuncağın arkasından yere bakar ve kısmen örtülmüş bir nesneyi bulur. </a:t>
            </a:r>
          </a:p>
          <a:p>
            <a:r>
              <a:rPr lang="tr-TR"/>
              <a:t>IV. Alt dönemde tamamen örtülü nesneleri bulur fakat bir nesneyi ilk saklandığı yerde aramakta ısrar eder. </a:t>
            </a:r>
          </a:p>
          <a:p>
            <a:r>
              <a:rPr lang="tr-TR"/>
              <a:t>V. Alt dönemde nesneyi saklandığı farklı yerlerde bulur. </a:t>
            </a:r>
          </a:p>
          <a:p>
            <a:r>
              <a:rPr lang="tr-TR"/>
              <a:t>Altıncı alt dönemde koltuğun altına doğru yuvarlandığını gördüğü bir topu gidip onun etrafında dolaşarak arayabilir. Nesnenin hareketini görmese bile kendininkini ve nesneninkini içselleştirdiği için bulabilir.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b="1" dirty="0"/>
              <a:t>Bebek Gelişiminde Yeni Yaklaşımlar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Algısal Gelişim (</a:t>
            </a:r>
            <a:r>
              <a:rPr lang="tr-TR" dirty="0" err="1"/>
              <a:t>Perceptual</a:t>
            </a:r>
            <a:r>
              <a:rPr lang="tr-TR" dirty="0"/>
              <a:t> </a:t>
            </a:r>
            <a:r>
              <a:rPr lang="tr-TR" dirty="0" err="1"/>
              <a:t>Development</a:t>
            </a:r>
            <a:r>
              <a:rPr lang="tr-TR" dirty="0"/>
              <a:t>)</a:t>
            </a:r>
          </a:p>
          <a:p>
            <a:r>
              <a:rPr lang="tr-TR" dirty="0"/>
              <a:t>Kavramsal Gelişim </a:t>
            </a:r>
          </a:p>
          <a:p>
            <a:r>
              <a:rPr lang="tr-TR" dirty="0"/>
              <a:t>(</a:t>
            </a:r>
            <a:r>
              <a:rPr lang="tr-TR" dirty="0" err="1"/>
              <a:t>Conceptual</a:t>
            </a:r>
            <a:r>
              <a:rPr lang="tr-TR" dirty="0"/>
              <a:t> </a:t>
            </a:r>
            <a:r>
              <a:rPr lang="tr-TR" dirty="0" err="1"/>
              <a:t>Development</a:t>
            </a:r>
            <a:r>
              <a:rPr lang="tr-TR" dirty="0"/>
              <a:t>)</a:t>
            </a:r>
          </a:p>
        </p:txBody>
      </p:sp>
      <p:graphicFrame>
        <p:nvGraphicFramePr>
          <p:cNvPr id="82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856879"/>
              </p:ext>
            </p:extLst>
          </p:nvPr>
        </p:nvGraphicFramePr>
        <p:xfrm>
          <a:off x="0" y="3947435"/>
          <a:ext cx="23622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2" name="Clip" r:id="rId4" imgW="1723644" imgH="1807769" progId="">
                  <p:embed/>
                </p:oleObj>
              </mc:Choice>
              <mc:Fallback>
                <p:oleObj name="Clip" r:id="rId4" imgW="1723644" imgH="1807769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47435"/>
                        <a:ext cx="2362200" cy="289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yagram 19"/>
          <p:cNvGraphicFramePr/>
          <p:nvPr>
            <p:extLst>
              <p:ext uri="{D42A27DB-BD31-4B8C-83A1-F6EECF244321}">
                <p14:modId xmlns:p14="http://schemas.microsoft.com/office/powerpoint/2010/main" val="2500735054"/>
              </p:ext>
            </p:extLst>
          </p:nvPr>
        </p:nvGraphicFramePr>
        <p:xfrm>
          <a:off x="24094" y="0"/>
          <a:ext cx="911990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3277</TotalTime>
  <Words>718</Words>
  <Application>Microsoft Office PowerPoint</Application>
  <PresentationFormat>Ekran Gösterisi (4:3)</PresentationFormat>
  <Paragraphs>136</Paragraphs>
  <Slides>17</Slides>
  <Notes>17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 3</vt:lpstr>
      <vt:lpstr>Dilim</vt:lpstr>
      <vt:lpstr>Clip</vt:lpstr>
      <vt:lpstr>Bitmap Image</vt:lpstr>
      <vt:lpstr>Bölüm 6</vt:lpstr>
      <vt:lpstr>PowerPoint Sunusu</vt:lpstr>
      <vt:lpstr>PowerPoint Sunusu</vt:lpstr>
      <vt:lpstr>PowerPoint Sunusu</vt:lpstr>
      <vt:lpstr>Alt Aşamalar</vt:lpstr>
      <vt:lpstr>Nesne Devamlılığı</vt:lpstr>
      <vt:lpstr>Nesne Devamlılığı Kavramı</vt:lpstr>
      <vt:lpstr>Bebek Gelişiminde Yeni Yaklaşımlar</vt:lpstr>
      <vt:lpstr>PowerPoint Sunusu</vt:lpstr>
      <vt:lpstr>Fagan Bebek Zeka Testi</vt:lpstr>
      <vt:lpstr>PowerPoint Sunusu</vt:lpstr>
      <vt:lpstr>İlk Kelimeler</vt:lpstr>
      <vt:lpstr>PowerPoint Sunusu</vt:lpstr>
      <vt:lpstr>İki Kelime Aşaması</vt:lpstr>
      <vt:lpstr>Çocukların İki Kelimelik İfadeler ile Açıkladıkları Anlamlar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Six</dc:title>
  <dc:creator>.</dc:creator>
  <cp:lastModifiedBy>vahdetayşe nur</cp:lastModifiedBy>
  <cp:revision>326</cp:revision>
  <dcterms:created xsi:type="dcterms:W3CDTF">2001-03-23T17:44:18Z</dcterms:created>
  <dcterms:modified xsi:type="dcterms:W3CDTF">2018-10-15T05:46:36Z</dcterms:modified>
</cp:coreProperties>
</file>