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80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7406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79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363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493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8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74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370464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19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51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41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95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2056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69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7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7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940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753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088484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1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88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25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76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52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err="1"/>
              <a:t>Seramİk</a:t>
            </a:r>
            <a:r>
              <a:rPr lang="tr-TR" sz="2800" b="1" dirty="0"/>
              <a:t> </a:t>
            </a:r>
            <a:r>
              <a:rPr lang="tr-TR" sz="2800" b="1" dirty="0" err="1"/>
              <a:t>YapImInda</a:t>
            </a:r>
            <a:r>
              <a:rPr lang="tr-TR" sz="2800" b="1" dirty="0"/>
              <a:t> </a:t>
            </a:r>
            <a:r>
              <a:rPr lang="tr-TR" sz="2800" b="1" dirty="0" err="1"/>
              <a:t>KullanIlan</a:t>
            </a:r>
            <a:r>
              <a:rPr lang="tr-TR" sz="2800" b="1" dirty="0"/>
              <a:t> Hammaddeler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285861"/>
            <a:ext cx="8229600" cy="5197493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Plastik Hammaddeler</a:t>
            </a:r>
          </a:p>
          <a:p>
            <a:pPr>
              <a:buNone/>
            </a:pPr>
            <a:r>
              <a:rPr lang="tr-TR" dirty="0" smtClean="0"/>
              <a:t>  </a:t>
            </a:r>
            <a:r>
              <a:rPr lang="tr-TR" b="1" dirty="0" smtClean="0"/>
              <a:t>1.Kil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.Kaolin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.Bağlama kili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.Ateş killeri (sert, plastik, </a:t>
            </a:r>
            <a:r>
              <a:rPr lang="tr-TR" dirty="0" err="1" smtClean="0"/>
              <a:t>aluminyum</a:t>
            </a:r>
            <a:r>
              <a:rPr lang="tr-TR" dirty="0" smtClean="0"/>
              <a:t> killeri)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d</a:t>
            </a:r>
            <a:r>
              <a:rPr lang="tr-TR" dirty="0" smtClean="0"/>
              <a:t>.Diğer killer</a:t>
            </a:r>
          </a:p>
          <a:p>
            <a:pPr>
              <a:buNone/>
            </a:pPr>
            <a:r>
              <a:rPr lang="tr-TR" b="1" dirty="0" smtClean="0"/>
              <a:t>  2.Kil Olmayan Plastik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mg silikat, talk (s b s)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</a:t>
            </a:r>
            <a:r>
              <a:rPr lang="tr-TR" dirty="0" err="1" smtClean="0"/>
              <a:t>Hidrate</a:t>
            </a:r>
            <a:r>
              <a:rPr lang="tr-TR" dirty="0" smtClean="0"/>
              <a:t> </a:t>
            </a:r>
            <a:r>
              <a:rPr lang="tr-TR" dirty="0" err="1" smtClean="0"/>
              <a:t>aluminyum</a:t>
            </a:r>
            <a:r>
              <a:rPr lang="tr-TR" dirty="0" smtClean="0"/>
              <a:t> silikat, </a:t>
            </a:r>
            <a:r>
              <a:rPr lang="tr-TR" dirty="0" err="1" smtClean="0"/>
              <a:t>pyrofillit</a:t>
            </a:r>
            <a:r>
              <a:rPr lang="tr-TR" dirty="0" smtClean="0"/>
              <a:t> (s g s)</a:t>
            </a:r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43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600079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 Plastik Olmayan Hammaddeler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a</a:t>
            </a:r>
            <a:r>
              <a:rPr lang="tr-TR" dirty="0" smtClean="0"/>
              <a:t>.Kuvars </a:t>
            </a:r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b</a:t>
            </a:r>
            <a:r>
              <a:rPr lang="tr-TR" dirty="0" smtClean="0"/>
              <a:t>.Feldspatlar, Ortoklaz, </a:t>
            </a:r>
            <a:r>
              <a:rPr lang="tr-TR" dirty="0" err="1" smtClean="0"/>
              <a:t>Albit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   </a:t>
            </a:r>
            <a:r>
              <a:rPr lang="tr-TR" b="1" dirty="0" smtClean="0"/>
              <a:t>c</a:t>
            </a:r>
            <a:r>
              <a:rPr lang="tr-TR" dirty="0" smtClean="0"/>
              <a:t>.Pegmatit ve feldspatlı kum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 Diğer Materyaller</a:t>
            </a:r>
          </a:p>
          <a:p>
            <a:pPr>
              <a:buNone/>
            </a:pPr>
            <a:r>
              <a:rPr lang="tr-TR" dirty="0" err="1" smtClean="0"/>
              <a:t>Magnezit</a:t>
            </a:r>
            <a:r>
              <a:rPr lang="tr-TR" dirty="0" smtClean="0"/>
              <a:t>: 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Kireçtaşı: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Alumina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Talk(Tebeşir): CaCO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smtClean="0"/>
              <a:t>Dolomit: CaCO</a:t>
            </a:r>
            <a:r>
              <a:rPr lang="tr-TR" baseline="-25000" dirty="0" smtClean="0"/>
              <a:t>3</a:t>
            </a:r>
            <a:r>
              <a:rPr lang="tr-TR" dirty="0" smtClean="0"/>
              <a:t>.MgCO</a:t>
            </a:r>
            <a:r>
              <a:rPr lang="tr-TR" baseline="-25000" dirty="0" smtClean="0"/>
              <a:t>3</a:t>
            </a:r>
          </a:p>
          <a:p>
            <a:pPr>
              <a:buNone/>
            </a:pPr>
            <a:r>
              <a:rPr lang="tr-TR" dirty="0" err="1" smtClean="0"/>
              <a:t>Wollastonit</a:t>
            </a:r>
            <a:r>
              <a:rPr lang="tr-TR" dirty="0" smtClean="0"/>
              <a:t>: </a:t>
            </a:r>
            <a:r>
              <a:rPr lang="tr-TR" dirty="0" err="1" smtClean="0"/>
              <a:t>CaO</a:t>
            </a:r>
            <a:r>
              <a:rPr lang="tr-TR" dirty="0" smtClean="0"/>
              <a:t>.SiO</a:t>
            </a:r>
            <a:r>
              <a:rPr lang="tr-TR" baseline="-25000" dirty="0" smtClean="0"/>
              <a:t>2</a:t>
            </a:r>
          </a:p>
          <a:p>
            <a:pPr>
              <a:buNone/>
            </a:pPr>
            <a:r>
              <a:rPr lang="tr-TR" dirty="0" smtClean="0"/>
              <a:t>Boksit: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  <a:r>
              <a:rPr lang="tr-TR" dirty="0" smtClean="0"/>
              <a:t>.H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</a:p>
          <a:p>
            <a:pPr>
              <a:buNone/>
            </a:pPr>
            <a:r>
              <a:rPr lang="tr-TR" dirty="0" err="1" smtClean="0"/>
              <a:t>Korund</a:t>
            </a:r>
            <a:r>
              <a:rPr lang="tr-TR" dirty="0" smtClean="0"/>
              <a:t>: Al</a:t>
            </a:r>
            <a:r>
              <a:rPr lang="tr-TR" baseline="-25000" dirty="0" smtClean="0"/>
              <a:t>2</a:t>
            </a:r>
            <a:r>
              <a:rPr lang="tr-TR" dirty="0" smtClean="0"/>
              <a:t>O</a:t>
            </a:r>
            <a:r>
              <a:rPr lang="tr-TR" baseline="-25000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49462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Geniş ekran</PresentationFormat>
  <Paragraphs>26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1_Gezinti</vt:lpstr>
      <vt:lpstr>2_Gezinti</vt:lpstr>
      <vt:lpstr>TOPRAK TEKNOLOJİSİ g</vt:lpstr>
      <vt:lpstr>TOPRAK TEKNOLOJİSİ</vt:lpstr>
      <vt:lpstr>Seramİk YapImInda KullanIlan Hammaddeler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3</cp:revision>
  <dcterms:created xsi:type="dcterms:W3CDTF">2020-04-28T13:24:15Z</dcterms:created>
  <dcterms:modified xsi:type="dcterms:W3CDTF">2020-04-28T13:26:00Z</dcterms:modified>
</cp:coreProperties>
</file>