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7" r:id="rId5"/>
    <p:sldId id="259" r:id="rId6"/>
    <p:sldId id="261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</Words>
  <Application>Microsoft Office PowerPoint</Application>
  <PresentationFormat>Geniş ekran</PresentationFormat>
  <Paragraphs>26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4</vt:i4>
      </vt:variant>
    </vt:vector>
  </HeadingPairs>
  <TitlesOfParts>
    <vt:vector size="14" baseType="lpstr">
      <vt:lpstr>Arial</vt:lpstr>
      <vt:lpstr>Calibri</vt:lpstr>
      <vt:lpstr>Calibri Light</vt:lpstr>
      <vt:lpstr>Franklin Gothic Book</vt:lpstr>
      <vt:lpstr>Franklin Gothic Medium</vt:lpstr>
      <vt:lpstr>Wingdings 2</vt:lpstr>
      <vt:lpstr>Office Teması</vt:lpstr>
      <vt:lpstr>Gezinti</vt:lpstr>
      <vt:lpstr>1_Gezinti</vt:lpstr>
      <vt:lpstr>2_Gezinti</vt:lpstr>
      <vt:lpstr>TOPRAK TEKNOLOJİSİ g</vt:lpstr>
      <vt:lpstr>TOPRAK TEKNOLOJİSİ</vt:lpstr>
      <vt:lpstr>Seramİk YapImInda KullanIlan Hammaddeler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3</cp:revision>
  <dcterms:created xsi:type="dcterms:W3CDTF">2020-04-28T13:24:15Z</dcterms:created>
  <dcterms:modified xsi:type="dcterms:W3CDTF">2020-04-28T13:26:00Z</dcterms:modified>
</cp:coreProperties>
</file>