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5" r:id="rId4"/>
    <p:sldId id="267" r:id="rId5"/>
    <p:sldId id="268" r:id="rId6"/>
    <p:sldId id="269" r:id="rId7"/>
    <p:sldId id="270" r:id="rId8"/>
    <p:sldId id="271" r:id="rId9"/>
    <p:sldId id="272" r:id="rId10"/>
    <p:sldId id="26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984" y="-9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857224" y="3886200"/>
            <a:ext cx="7358114" cy="1752600"/>
          </a:xfrm>
        </p:spPr>
        <p:txBody>
          <a:bodyPr>
            <a:normAutofit fontScale="92500"/>
          </a:bodyPr>
          <a:lstStyle/>
          <a:p>
            <a:r>
              <a:rPr lang="tr-TR" b="1" dirty="0" smtClean="0">
                <a:latin typeface="Arial Black" pitchFamily="34" charset="0"/>
              </a:rPr>
              <a:t>ENGELLİ ÇOCUKLAR İÇİN DRAMA ETKİNLİĞİ PLANLARKEN DİKKAT EDİLMESİ GEREKENLER</a:t>
            </a:r>
            <a:endParaRPr lang="tr-TR" dirty="0" smtClean="0">
              <a:latin typeface="Arial Black" pitchFamily="34" charset="0"/>
            </a:endParaRPr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714348" y="164305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357158" y="1000108"/>
            <a:ext cx="850109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latin typeface="Arial Black" pitchFamily="34" charset="0"/>
              </a:rPr>
              <a:t>YARARKANILAN KAYNAKLAR</a:t>
            </a:r>
          </a:p>
          <a:p>
            <a:endParaRPr lang="tr-TR" sz="2000" dirty="0" smtClean="0">
              <a:latin typeface="Arial Black" pitchFamily="34" charset="0"/>
            </a:endParaRPr>
          </a:p>
          <a:p>
            <a:r>
              <a:rPr lang="tr-TR" sz="2000" dirty="0" smtClean="0">
                <a:latin typeface="Arial Black" pitchFamily="34" charset="0"/>
              </a:rPr>
              <a:t>Önder, A. (2009). Okul Öncesi Çocukları için Eğitici Drama Uygulamaları. Ankara: </a:t>
            </a:r>
            <a:r>
              <a:rPr lang="tr-TR" sz="2000" dirty="0" err="1" smtClean="0">
                <a:latin typeface="Arial Black" pitchFamily="34" charset="0"/>
              </a:rPr>
              <a:t>Morpa</a:t>
            </a:r>
            <a:r>
              <a:rPr lang="tr-TR" sz="2000" dirty="0" smtClean="0">
                <a:latin typeface="Arial Black" pitchFamily="34" charset="0"/>
              </a:rPr>
              <a:t> Yayınları</a:t>
            </a:r>
          </a:p>
          <a:p>
            <a:endParaRPr lang="tr-TR" sz="2000" dirty="0" smtClean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Drama etkinlikleri planlanırken;</a:t>
            </a:r>
          </a:p>
          <a:p>
            <a:r>
              <a:rPr lang="tr-TR" b="1" dirty="0" smtClean="0"/>
              <a:t>Çocuğun İlgileri</a:t>
            </a:r>
          </a:p>
          <a:p>
            <a:r>
              <a:rPr lang="tr-TR" b="1" dirty="0" smtClean="0"/>
              <a:t>İhtiyaçları</a:t>
            </a:r>
          </a:p>
          <a:p>
            <a:r>
              <a:rPr lang="tr-TR" b="1" dirty="0" smtClean="0"/>
              <a:t>Gelişim özellikleri göz önünde bulundurulmalıdır.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Özel gereksinimli çocuklar için drama çalışmaları planlarken, çocukların özel ilgi, nesne ve konularından yararlanmanın yolları aranmalıdır.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Çocukların ilgi duyduğu nesne ve konular, öğretmen tarafından dikkate alınarak drama oyunlarına yansıtılmalıdır. 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Çocuğa, öğretmenin ya da gruptan başka bir çocuğun model olması sağlanabilir. 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Özel gereksinimli çocuklarla yapılan drama çalışmalarında çocukların ilgi süreleri  engelleri </a:t>
            </a:r>
            <a:r>
              <a:rPr lang="tr-TR" sz="3600" smtClean="0">
                <a:latin typeface="Arial Black" pitchFamily="34" charset="0"/>
              </a:rPr>
              <a:t>ve engellerinin </a:t>
            </a:r>
            <a:r>
              <a:rPr lang="tr-TR" sz="3600" dirty="0" smtClean="0">
                <a:latin typeface="Arial Black" pitchFamily="34" charset="0"/>
              </a:rPr>
              <a:t>derecesi dikkate alınmalıdır.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642910" y="500042"/>
            <a:ext cx="7715304" cy="5857916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Çocuklara başarı duygusunu yaşatacak olaylar yaşatılmalıdır. 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Drama liderinin çocuğu iyi tanıması, özel gereksinimlerini bilmesi ve buna her zaman dikkat etmesi gerekmektedir.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Drama ortamında gerekli uyarlamalar yapılmalıdır. 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136</Words>
  <Application>Microsoft Office PowerPoint</Application>
  <PresentationFormat>Ekran Gösterisi (4:3)</PresentationFormat>
  <Paragraphs>15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Toshiba</dc:creator>
  <cp:lastModifiedBy>acer</cp:lastModifiedBy>
  <cp:revision>54</cp:revision>
  <dcterms:created xsi:type="dcterms:W3CDTF">2017-01-03T18:35:00Z</dcterms:created>
  <dcterms:modified xsi:type="dcterms:W3CDTF">2017-01-27T10:43:55Z</dcterms:modified>
</cp:coreProperties>
</file>