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57"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35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5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23720DD-5B6D-40BF-8493-A6B52D484E6B}" type="datetimeFigureOut">
              <a:rPr lang="tr-TR" smtClean="0"/>
              <a:t>2.05.2020</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3720DD-5B6D-40BF-8493-A6B52D484E6B}"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t>2.05.2020</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412776"/>
            <a:ext cx="7920880" cy="1731982"/>
          </a:xfrm>
        </p:spPr>
        <p:txBody>
          <a:bodyPr/>
          <a:lstStyle/>
          <a:p>
            <a:r>
              <a:rPr lang="tr-TR" dirty="0">
                <a:solidFill>
                  <a:srgbClr val="FF0000"/>
                </a:solidFill>
              </a:rPr>
              <a:t>Kavramsal Araştırma mı, Deneysel Araştırma mı?</a:t>
            </a:r>
          </a:p>
        </p:txBody>
      </p:sp>
    </p:spTree>
    <p:extLst>
      <p:ext uri="{BB962C8B-B14F-4D97-AF65-F5344CB8AC3E}">
        <p14:creationId xmlns:p14="http://schemas.microsoft.com/office/powerpoint/2010/main" val="18397659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algn="just"/>
            <a:r>
              <a:rPr lang="tr-TR" dirty="0"/>
              <a:t>Bir akademik araştırmaya başlarken araştırma yönteminiz oldukça önemlidir. Araştırma konunuza ve varmak istediğiniz sonuca göre kavramsal ve deneysel olmak üzere iki farklı yaklaşım seçebilirsiniz. </a:t>
            </a:r>
            <a:endParaRPr lang="tr-TR" dirty="0" smtClean="0"/>
          </a:p>
          <a:p>
            <a:pPr algn="just"/>
            <a:r>
              <a:rPr lang="tr-TR" dirty="0" smtClean="0"/>
              <a:t>Kavramsal </a:t>
            </a:r>
            <a:r>
              <a:rPr lang="tr-TR" dirty="0"/>
              <a:t>araştırma yeni fikirler üstünde duran, daha soyut bir yaklaşımken deneysel araştırma daha çok gözleme ve deneye dayalı bir yaklaşımdır. </a:t>
            </a:r>
            <a:endParaRPr lang="tr-TR" dirty="0" smtClean="0"/>
          </a:p>
          <a:p>
            <a:pPr algn="just"/>
            <a:r>
              <a:rPr lang="tr-TR" dirty="0" smtClean="0"/>
              <a:t>Her </a:t>
            </a:r>
            <a:r>
              <a:rPr lang="tr-TR" dirty="0"/>
              <a:t>iki yaklaşım da araştırmacılar tarafından sıklıkla kullanılır ve her birinin artıları ve eksileri vardır. Bundan dolayı en doğru sonucu almak için birlikte kullanılmaları gerekir.</a:t>
            </a:r>
          </a:p>
          <a:p>
            <a:endParaRPr lang="tr-TR" dirty="0"/>
          </a:p>
        </p:txBody>
      </p:sp>
    </p:spTree>
    <p:extLst>
      <p:ext uri="{BB962C8B-B14F-4D97-AF65-F5344CB8AC3E}">
        <p14:creationId xmlns:p14="http://schemas.microsoft.com/office/powerpoint/2010/main" val="3144545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pPr algn="just"/>
            <a:r>
              <a:rPr lang="tr-TR" dirty="0"/>
              <a:t>Öncelikle bu iki yaklaşımı biraz inceleyelim. Kavramsal analiz daha çok sosyal bilimlerde kullanılan bir yöntemdir. Burada araştırmacı bir teoriyi parçalara ayırarak daha derinlemesine bir inceleme yapar. Bu yöntemde bir hipotez oluşturulur. Daha sonra “Neden?” sorusu üzerine felsefi bir yaklaşımla gidilir; soru derinlemesine irdelenir ve bir sonuca varılır. </a:t>
            </a:r>
            <a:endParaRPr lang="tr-TR" dirty="0" smtClean="0"/>
          </a:p>
          <a:p>
            <a:pPr algn="just"/>
            <a:r>
              <a:rPr lang="tr-TR" dirty="0" smtClean="0"/>
              <a:t>Fakat </a:t>
            </a:r>
            <a:r>
              <a:rPr lang="tr-TR" dirty="0"/>
              <a:t>bu yöntemin tek başına kullanılmasının getirdiği bazı olumsuz noktalar da vardır, bu yüzden diğer yöntemlerle beraber kullanılması araştırmalar için daha doğru sonuçlar verir.</a:t>
            </a:r>
          </a:p>
          <a:p>
            <a:pPr algn="just"/>
            <a:endParaRPr lang="tr-TR" dirty="0"/>
          </a:p>
        </p:txBody>
      </p:sp>
      <p:sp>
        <p:nvSpPr>
          <p:cNvPr id="3" name="Başlık 2"/>
          <p:cNvSpPr>
            <a:spLocks noGrp="1"/>
          </p:cNvSpPr>
          <p:nvPr>
            <p:ph type="title"/>
          </p:nvPr>
        </p:nvSpPr>
        <p:spPr>
          <a:xfrm>
            <a:off x="611560" y="570156"/>
            <a:ext cx="7833193" cy="1054250"/>
          </a:xfrm>
        </p:spPr>
        <p:txBody>
          <a:bodyPr/>
          <a:lstStyle/>
          <a:p>
            <a:r>
              <a:rPr lang="tr-TR" sz="4000" dirty="0"/>
              <a:t>Kavram ve Deneyin </a:t>
            </a:r>
            <a:r>
              <a:rPr lang="tr-TR" sz="4000" dirty="0" smtClean="0"/>
              <a:t>Birlikteliği</a:t>
            </a:r>
            <a:endParaRPr lang="tr-TR" sz="4000" dirty="0"/>
          </a:p>
        </p:txBody>
      </p:sp>
    </p:spTree>
    <p:extLst>
      <p:ext uri="{BB962C8B-B14F-4D97-AF65-F5344CB8AC3E}">
        <p14:creationId xmlns:p14="http://schemas.microsoft.com/office/powerpoint/2010/main" val="2572044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Deneysel araştırmada ise veriler, gözlemler ve deneyler yardımı ile toplanır. Bu yöntemde de araştırmacı ilk olarak bir hipotez kurar ve olası sonuçlarını tahmin eder. Daha sonra bu olası sonuçları aracılığıyla hipotezi test etmek için veri toplamaya başlar. Verileri toplamak için de deney ve gözlem yapar.</a:t>
            </a:r>
          </a:p>
          <a:p>
            <a:endParaRPr lang="tr-TR" dirty="0"/>
          </a:p>
        </p:txBody>
      </p:sp>
    </p:spTree>
    <p:extLst>
      <p:ext uri="{BB962C8B-B14F-4D97-AF65-F5344CB8AC3E}">
        <p14:creationId xmlns:p14="http://schemas.microsoft.com/office/powerpoint/2010/main" val="1814354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İngilizcesi “</a:t>
            </a:r>
            <a:r>
              <a:rPr lang="tr-TR" dirty="0" err="1"/>
              <a:t>empirical</a:t>
            </a:r>
            <a:r>
              <a:rPr lang="tr-TR" dirty="0"/>
              <a:t> </a:t>
            </a:r>
            <a:r>
              <a:rPr lang="tr-TR" dirty="0" err="1"/>
              <a:t>research</a:t>
            </a:r>
            <a:r>
              <a:rPr lang="tr-TR" dirty="0"/>
              <a:t>” olan deneysel araştırma iki kategoriye ayrılır: kalitatif ve kantitatif. Pazar araştırma şirketlerinde çalışan arkadaşlarınız varsa bu iki kelimeyi çok duymuşsunuzdur. Kantitatif yöntemde, veriler nümerik değerler ile toplanır ve daha sonra analiz edilir; kalitatif yöntemde ise veri daha çok gözlem, mülakat gibi yöntemler ile toplanır ve analiz edilir.</a:t>
            </a:r>
          </a:p>
          <a:p>
            <a:endParaRPr lang="tr-TR" dirty="0"/>
          </a:p>
        </p:txBody>
      </p:sp>
    </p:spTree>
    <p:extLst>
      <p:ext uri="{BB962C8B-B14F-4D97-AF65-F5344CB8AC3E}">
        <p14:creationId xmlns:p14="http://schemas.microsoft.com/office/powerpoint/2010/main" val="939267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7745505" cy="2620813"/>
          </a:xfrm>
        </p:spPr>
        <p:txBody>
          <a:bodyPr/>
          <a:lstStyle/>
          <a:p>
            <a:pPr algn="just"/>
            <a:r>
              <a:rPr lang="tr-TR" dirty="0"/>
              <a:t>Araştırmalarda farklı bilim insanları gözlem aşamasındaki farklılıklardan dolayı farklı sonuçlara ulaşabilirler. Fakat bu fark genelde çok az olur. Yine de daha doğru bir araştırma için aynı kavramsal yaklaşım gibi deneysel yöntemin de farklı yöntemlerle beraber kullanılması gerekir.</a:t>
            </a:r>
          </a:p>
          <a:p>
            <a:endParaRPr lang="tr-TR" dirty="0"/>
          </a:p>
        </p:txBody>
      </p:sp>
    </p:spTree>
    <p:extLst>
      <p:ext uri="{BB962C8B-B14F-4D97-AF65-F5344CB8AC3E}">
        <p14:creationId xmlns:p14="http://schemas.microsoft.com/office/powerpoint/2010/main" val="3065539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7745505" cy="2908845"/>
          </a:xfrm>
        </p:spPr>
        <p:txBody>
          <a:bodyPr>
            <a:normAutofit/>
          </a:bodyPr>
          <a:lstStyle/>
          <a:p>
            <a:pPr algn="just"/>
            <a:r>
              <a:rPr lang="tr-TR" dirty="0" smtClean="0">
                <a:solidFill>
                  <a:srgbClr val="000000"/>
                </a:solidFill>
                <a:latin typeface="Arial"/>
              </a:rPr>
              <a:t>Modern </a:t>
            </a:r>
            <a:r>
              <a:rPr lang="tr-TR" dirty="0">
                <a:solidFill>
                  <a:srgbClr val="000000"/>
                </a:solidFill>
                <a:latin typeface="Arial"/>
              </a:rPr>
              <a:t>bilimsel yöntemler artık kavramsal ve deneysel araştırmaların bir birleşimi olarak görülüyor. Sadece verilerin incelenmesi veya sadece psikolojik yaklaşımlarla araştırma yapmak artık eski dünyada kaldı. Yeni dünyada konuları her açıdan ele alarak, farklı yöntemler kullanmak gerekiyor. En doğru sonuçlara da bunları yapanlar ulaşıyor.</a:t>
            </a:r>
          </a:p>
          <a:p>
            <a:endParaRPr lang="tr-TR" dirty="0"/>
          </a:p>
        </p:txBody>
      </p:sp>
    </p:spTree>
    <p:extLst>
      <p:ext uri="{BB962C8B-B14F-4D97-AF65-F5344CB8AC3E}">
        <p14:creationId xmlns:p14="http://schemas.microsoft.com/office/powerpoint/2010/main" val="3507688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Kaynak</a:t>
            </a:r>
            <a:r>
              <a:rPr lang="tr-TR" dirty="0" smtClean="0"/>
              <a:t>: https</a:t>
            </a:r>
            <a:r>
              <a:rPr lang="tr-TR" dirty="0"/>
              <a:t>://www.enago.com.tr/academy/kavramsal-arastirma-mi-deneysel-arastirma-mi/</a:t>
            </a:r>
          </a:p>
        </p:txBody>
      </p:sp>
    </p:spTree>
    <p:extLst>
      <p:ext uri="{BB962C8B-B14F-4D97-AF65-F5344CB8AC3E}">
        <p14:creationId xmlns:p14="http://schemas.microsoft.com/office/powerpoint/2010/main" val="324316445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56</TotalTime>
  <Words>344</Words>
  <Application>Microsoft Office PowerPoint</Application>
  <PresentationFormat>Ekran Gösterisi (4:3)</PresentationFormat>
  <Paragraphs>12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Book Antiqua</vt:lpstr>
      <vt:lpstr>Wingdings</vt:lpstr>
      <vt:lpstr>Cilt</vt:lpstr>
      <vt:lpstr>Kavramsal Araştırma mı, Deneysel Araştırma mı?</vt:lpstr>
      <vt:lpstr>PowerPoint Sunusu</vt:lpstr>
      <vt:lpstr>Kavram ve Deneyin Birlikteliği</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HİTAP</dc:title>
  <dc:creator>Ali Münüsoğlu</dc:creator>
  <cp:lastModifiedBy>mehtap uğur</cp:lastModifiedBy>
  <cp:revision>11</cp:revision>
  <dcterms:created xsi:type="dcterms:W3CDTF">2019-04-14T14:30:27Z</dcterms:created>
  <dcterms:modified xsi:type="dcterms:W3CDTF">2020-05-02T18:13:53Z</dcterms:modified>
</cp:coreProperties>
</file>