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6272-7F68-4564-8DB9-29FA52B03F3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42947-346B-4BE7-935E-F5AA8FD984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9415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6272-7F68-4564-8DB9-29FA52B03F3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42947-346B-4BE7-935E-F5AA8FD984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27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6272-7F68-4564-8DB9-29FA52B03F3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42947-346B-4BE7-935E-F5AA8FD984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390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6272-7F68-4564-8DB9-29FA52B03F3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42947-346B-4BE7-935E-F5AA8FD984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476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6272-7F68-4564-8DB9-29FA52B03F3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42947-346B-4BE7-935E-F5AA8FD984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643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6272-7F68-4564-8DB9-29FA52B03F3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42947-346B-4BE7-935E-F5AA8FD984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8021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6272-7F68-4564-8DB9-29FA52B03F3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42947-346B-4BE7-935E-F5AA8FD984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880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6272-7F68-4564-8DB9-29FA52B03F3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42947-346B-4BE7-935E-F5AA8FD984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779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6272-7F68-4564-8DB9-29FA52B03F3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42947-346B-4BE7-935E-F5AA8FD984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5856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6272-7F68-4564-8DB9-29FA52B03F3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42947-346B-4BE7-935E-F5AA8FD984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7038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6272-7F68-4564-8DB9-29FA52B03F3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42947-346B-4BE7-935E-F5AA8FD984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827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06272-7F68-4564-8DB9-29FA52B03F3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42947-346B-4BE7-935E-F5AA8FD984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519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BÖLÜM </a:t>
            </a:r>
            <a:r>
              <a:rPr lang="tr-TR" b="1" dirty="0" smtClean="0"/>
              <a:t>7 </a:t>
            </a:r>
            <a:br>
              <a:rPr lang="tr-TR" b="1" dirty="0" smtClean="0"/>
            </a:br>
            <a:r>
              <a:rPr lang="tr-TR" b="1" dirty="0" smtClean="0"/>
              <a:t>SÜREÇ </a:t>
            </a:r>
            <a:r>
              <a:rPr lang="tr-TR" b="1" dirty="0"/>
              <a:t>YAKLAŞIMLARI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Ali Balcı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95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</a:t>
            </a:r>
            <a:r>
              <a:rPr lang="tr-TR" sz="3100" b="1" dirty="0" smtClean="0"/>
              <a:t>7</a:t>
            </a:r>
            <a:br>
              <a:rPr lang="tr-TR" sz="3100" b="1" dirty="0" smtClean="0"/>
            </a:br>
            <a:r>
              <a:rPr lang="tr-TR" sz="3100" b="1" dirty="0" smtClean="0"/>
              <a:t>SÜREÇ </a:t>
            </a:r>
            <a:r>
              <a:rPr lang="tr-TR" sz="3100" b="1" dirty="0"/>
              <a:t>YAKLAŞIMLARI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Tarama </a:t>
            </a:r>
            <a:r>
              <a:rPr lang="tr-TR" dirty="0"/>
              <a:t>geri beslemesi, örgüt üyelerinden verilerin sistematik olarak genelde anketlerle toplandığı, analiz edilerek özet olarak örgüt üyelerine seçici olarak geri beslendiği bir süreçtir</a:t>
            </a:r>
          </a:p>
        </p:txBody>
      </p:sp>
    </p:spTree>
    <p:extLst>
      <p:ext uri="{BB962C8B-B14F-4D97-AF65-F5344CB8AC3E}">
        <p14:creationId xmlns:p14="http://schemas.microsoft.com/office/powerpoint/2010/main" val="2301810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BÖLÜM </a:t>
            </a:r>
            <a:r>
              <a:rPr lang="tr-TR" sz="2800" b="1" dirty="0" smtClean="0"/>
              <a:t>7</a:t>
            </a:r>
            <a:br>
              <a:rPr lang="tr-TR" sz="2800" b="1" dirty="0" smtClean="0"/>
            </a:br>
            <a:r>
              <a:rPr lang="tr-TR" sz="2800" b="1" dirty="0" smtClean="0"/>
              <a:t>SÜREÇ </a:t>
            </a:r>
            <a:r>
              <a:rPr lang="tr-TR" sz="2800" b="1" dirty="0"/>
              <a:t>YAKLAŞIMLARI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Yüzleştirme </a:t>
            </a:r>
            <a:r>
              <a:rPr lang="tr-TR" dirty="0"/>
              <a:t>toplantısı (</a:t>
            </a:r>
            <a:r>
              <a:rPr lang="tr-TR" dirty="0" err="1"/>
              <a:t>confrontation</a:t>
            </a:r>
            <a:r>
              <a:rPr lang="tr-TR" dirty="0"/>
              <a:t> </a:t>
            </a:r>
            <a:r>
              <a:rPr lang="tr-TR" dirty="0" err="1" smtClean="0"/>
              <a:t>meeting</a:t>
            </a:r>
            <a:r>
              <a:rPr lang="tr-TR" dirty="0"/>
              <a:t>), bir örgütün tüm düzey ya da birimleri yöneticilerinin </a:t>
            </a:r>
            <a:r>
              <a:rPr lang="tr-TR" dirty="0" smtClean="0"/>
              <a:t>oluşturduğu </a:t>
            </a:r>
            <a:r>
              <a:rPr lang="tr-TR" dirty="0"/>
              <a:t>yönetici grubunun, örgütün sağlığını birkaç saat gibi kısa bir sürede tespit etmesi ve örgütü geliştirmek için eylem planları geliştirmesi sürecidir. </a:t>
            </a:r>
          </a:p>
        </p:txBody>
      </p:sp>
    </p:spTree>
    <p:extLst>
      <p:ext uri="{BB962C8B-B14F-4D97-AF65-F5344CB8AC3E}">
        <p14:creationId xmlns:p14="http://schemas.microsoft.com/office/powerpoint/2010/main" val="1158524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74</Words>
  <Application>Microsoft Office PowerPoint</Application>
  <PresentationFormat>Geniş ekran</PresentationFormat>
  <Paragraphs>10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BÖLÜM 7  SÜREÇ YAKLAŞIMLARI </vt:lpstr>
      <vt:lpstr>BÖLÜM 7 SÜREÇ YAKLAŞIMLARI </vt:lpstr>
      <vt:lpstr>BÖLÜM 7 SÜREÇ YAKLAŞIMLARI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7  SÜREÇ YAKLAŞIMLARI</dc:title>
  <dc:creator>inci �z</dc:creator>
  <cp:lastModifiedBy>ebf</cp:lastModifiedBy>
  <cp:revision>7</cp:revision>
  <dcterms:created xsi:type="dcterms:W3CDTF">2018-02-01T17:39:53Z</dcterms:created>
  <dcterms:modified xsi:type="dcterms:W3CDTF">2018-02-02T06:16:02Z</dcterms:modified>
</cp:coreProperties>
</file>