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5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74"/>
  </p:normalViewPr>
  <p:slideViewPr>
    <p:cSldViewPr snapToGrid="0" snapToObjects="1">
      <p:cViewPr varScale="1">
        <p:scale>
          <a:sx n="75" d="100"/>
          <a:sy n="75" d="100"/>
        </p:scale>
        <p:origin x="78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5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5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4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8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56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8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76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7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E3A58-986B-DA48-B095-4712B625B41C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95FCF-42F7-0843-BB34-C19E65E96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6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ALKYNES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 of hydrogen halides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7911"/>
          <a:stretch/>
        </p:blipFill>
        <p:spPr>
          <a:xfrm>
            <a:off x="1540006" y="3189103"/>
            <a:ext cx="8636000" cy="162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13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Oligomerization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487" y="2396577"/>
            <a:ext cx="5108532" cy="177947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587" y="4271631"/>
            <a:ext cx="4436892" cy="190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2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Aromatic Hydrocarbons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Aromatic compounds are benzene and benzene like </a:t>
            </a:r>
            <a:r>
              <a:rPr lang="en-US" dirty="0" err="1" smtClean="0"/>
              <a:t>compunds</a:t>
            </a:r>
            <a:r>
              <a:rPr lang="en-US" dirty="0" smtClean="0"/>
              <a:t> in terms of chemical </a:t>
            </a:r>
            <a:r>
              <a:rPr lang="en-US" dirty="0" err="1" smtClean="0"/>
              <a:t>behaviour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13" y="2942664"/>
            <a:ext cx="75819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65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Nomenclature of benzene derivatives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145" y="2026770"/>
            <a:ext cx="1844086" cy="34263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391" y="2750031"/>
            <a:ext cx="4125708" cy="2703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5145" y="5895191"/>
            <a:ext cx="157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chlorobenzene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369846" y="5895191"/>
            <a:ext cx="143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nitrobenzene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55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060" y="2734982"/>
            <a:ext cx="3683000" cy="246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261" y="3083411"/>
            <a:ext cx="3656628" cy="18805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77060" y="5464885"/>
            <a:ext cx="1698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Toluene</a:t>
            </a:r>
          </a:p>
          <a:p>
            <a:pPr algn="ctr"/>
            <a:r>
              <a:rPr lang="en-US" dirty="0" smtClean="0"/>
              <a:t>Methyl benzene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87322" y="5357308"/>
            <a:ext cx="1649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Aniline</a:t>
            </a:r>
          </a:p>
          <a:p>
            <a:pPr algn="ctr"/>
            <a:r>
              <a:rPr lang="en-US" dirty="0" smtClean="0"/>
              <a:t>Amino benzene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385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939" y="2472243"/>
            <a:ext cx="3467760" cy="2487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501" y="1834516"/>
            <a:ext cx="4216997" cy="42169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74259" y="5411096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Phenol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47934" y="5682181"/>
            <a:ext cx="1341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Benzoic acid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32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253" y="2225684"/>
            <a:ext cx="3087444" cy="30874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9253" y="5313128"/>
            <a:ext cx="2324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Benzenesulphonic</a:t>
            </a:r>
            <a:r>
              <a:rPr lang="en-US" dirty="0" smtClean="0"/>
              <a:t> acid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790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773" y="80832"/>
            <a:ext cx="6845300" cy="256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223" y="3179557"/>
            <a:ext cx="49784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6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6369" y="2816534"/>
            <a:ext cx="1917700" cy="191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029" y="2911784"/>
            <a:ext cx="29464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03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Alkynes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Alkynes are hydrocarbons containing triple bonds</a:t>
            </a:r>
          </a:p>
          <a:p>
            <a:r>
              <a:rPr lang="en-US" dirty="0" smtClean="0"/>
              <a:t>C</a:t>
            </a:r>
            <a:r>
              <a:rPr lang="en-US" baseline="-25000" dirty="0" smtClean="0"/>
              <a:t>n</a:t>
            </a:r>
            <a:r>
              <a:rPr lang="en-US" dirty="0" smtClean="0"/>
              <a:t>H</a:t>
            </a:r>
            <a:r>
              <a:rPr lang="en-US" baseline="-25000" dirty="0" smtClean="0"/>
              <a:t>2n-2</a:t>
            </a:r>
          </a:p>
          <a:p>
            <a:endParaRPr lang="en-US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316" y="3029622"/>
            <a:ext cx="3822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1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Properties of Alkynes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 soluble in </a:t>
            </a:r>
            <a:r>
              <a:rPr lang="en-US" dirty="0"/>
              <a:t>water.</a:t>
            </a:r>
          </a:p>
          <a:p>
            <a:r>
              <a:rPr lang="en-US" dirty="0"/>
              <a:t>They are quite soluble in the usual organic solvents of low </a:t>
            </a:r>
            <a:r>
              <a:rPr lang="en-US" dirty="0" smtClean="0"/>
              <a:t>polarity</a:t>
            </a:r>
            <a:endParaRPr lang="en-US" dirty="0"/>
          </a:p>
          <a:p>
            <a:r>
              <a:rPr lang="en-US" dirty="0" smtClean="0"/>
              <a:t>Their density less </a:t>
            </a:r>
            <a:r>
              <a:rPr lang="en-US" dirty="0"/>
              <a:t>than water.</a:t>
            </a:r>
          </a:p>
          <a:p>
            <a:r>
              <a:rPr lang="en-US" dirty="0"/>
              <a:t>Their boiling points </a:t>
            </a:r>
            <a:r>
              <a:rPr lang="en-US" dirty="0" smtClean="0"/>
              <a:t>increase as the number of carbons  increases.</a:t>
            </a:r>
            <a:endParaRPr lang="en-US" dirty="0"/>
          </a:p>
          <a:p>
            <a:r>
              <a:rPr lang="en-US" dirty="0" smtClean="0"/>
              <a:t>First four members are gases higher alkynes are liquids or solids.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993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8261"/>
            <a:ext cx="10515600" cy="1325563"/>
          </a:xfrm>
        </p:spPr>
        <p:txBody>
          <a:bodyPr/>
          <a:lstStyle/>
          <a:p>
            <a:r>
              <a:rPr lang="en-US" dirty="0" smtClean="0"/>
              <a:t>Preparation of Alkynes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824"/>
            <a:ext cx="10515600" cy="4351338"/>
          </a:xfrm>
        </p:spPr>
        <p:txBody>
          <a:bodyPr/>
          <a:lstStyle/>
          <a:p>
            <a:r>
              <a:rPr lang="en-US" dirty="0" err="1" smtClean="0"/>
              <a:t>Dehydrohalogenation</a:t>
            </a:r>
            <a:r>
              <a:rPr lang="en-US" dirty="0" smtClean="0"/>
              <a:t> of alkyl </a:t>
            </a:r>
            <a:r>
              <a:rPr lang="en-US" dirty="0" err="1" smtClean="0"/>
              <a:t>dihalides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791" y="2250066"/>
            <a:ext cx="7050294" cy="156313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r="1258" b="3170"/>
          <a:stretch/>
        </p:blipFill>
        <p:spPr>
          <a:xfrm>
            <a:off x="1280925" y="4279324"/>
            <a:ext cx="5983475" cy="224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1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Reactions of metal </a:t>
            </a:r>
            <a:r>
              <a:rPr lang="en-US" dirty="0" err="1" smtClean="0"/>
              <a:t>acetylides</a:t>
            </a:r>
            <a:r>
              <a:rPr lang="en-US" dirty="0" smtClean="0"/>
              <a:t> with primary alkyl halides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327" y="2806028"/>
            <a:ext cx="64643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93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Reaction of water with calcium carbide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987" y="4627563"/>
            <a:ext cx="6375400" cy="154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5673" b="62280"/>
          <a:stretch/>
        </p:blipFill>
        <p:spPr>
          <a:xfrm>
            <a:off x="1815839" y="2512609"/>
            <a:ext cx="7683500" cy="71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52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Reactions of Alkynes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 reactions</a:t>
            </a:r>
          </a:p>
          <a:p>
            <a:pPr lvl="1"/>
            <a:r>
              <a:rPr lang="en-US" dirty="0" smtClean="0"/>
              <a:t>Addition of hydrogen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1664" b="60435"/>
          <a:stretch/>
        </p:blipFill>
        <p:spPr>
          <a:xfrm>
            <a:off x="3030166" y="2770149"/>
            <a:ext cx="5956300" cy="7070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84491"/>
          <a:stretch/>
        </p:blipFill>
        <p:spPr>
          <a:xfrm>
            <a:off x="3030166" y="5930404"/>
            <a:ext cx="5956300" cy="6125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1300" b="26661"/>
          <a:stretch/>
        </p:blipFill>
        <p:spPr>
          <a:xfrm>
            <a:off x="3063568" y="4421686"/>
            <a:ext cx="5956300" cy="87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0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 of halogens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042" y="2454405"/>
            <a:ext cx="6701859" cy="16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7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 of halogens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00" y="2603674"/>
            <a:ext cx="5664200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24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131</Words>
  <Application>Microsoft Office PowerPoint</Application>
  <PresentationFormat>Geniş ekran</PresentationFormat>
  <Paragraphs>33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ALKYNES</vt:lpstr>
      <vt:lpstr>Alkynes</vt:lpstr>
      <vt:lpstr>Physical Properties of Alkynes</vt:lpstr>
      <vt:lpstr>Preparation of Alkynes</vt:lpstr>
      <vt:lpstr>PowerPoint Sunusu</vt:lpstr>
      <vt:lpstr>PowerPoint Sunusu</vt:lpstr>
      <vt:lpstr>Reactions of Alkynes</vt:lpstr>
      <vt:lpstr>PowerPoint Sunusu</vt:lpstr>
      <vt:lpstr>PowerPoint Sunusu</vt:lpstr>
      <vt:lpstr>PowerPoint Sunusu</vt:lpstr>
      <vt:lpstr>PowerPoint Sunusu</vt:lpstr>
      <vt:lpstr>Aromatic Hydrocarbons</vt:lpstr>
      <vt:lpstr>Nomenclature of benzene derivatives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ALKYNES</dc:title>
  <dc:creator>pekmert@yahoo.com</dc:creator>
  <cp:lastModifiedBy>Asistan</cp:lastModifiedBy>
  <cp:revision>19</cp:revision>
  <dcterms:created xsi:type="dcterms:W3CDTF">2017-03-16T18:43:09Z</dcterms:created>
  <dcterms:modified xsi:type="dcterms:W3CDTF">2017-03-17T06:29:26Z</dcterms:modified>
</cp:coreProperties>
</file>