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1" r:id="rId2"/>
    <p:sldMasterId id="2147483703" r:id="rId3"/>
    <p:sldMasterId id="2147483760" r:id="rId4"/>
  </p:sldMasterIdLst>
  <p:notesMasterIdLst>
    <p:notesMasterId r:id="rId38"/>
  </p:notesMasterIdLst>
  <p:sldIdLst>
    <p:sldId id="589" r:id="rId5"/>
    <p:sldId id="650" r:id="rId6"/>
    <p:sldId id="602" r:id="rId7"/>
    <p:sldId id="664" r:id="rId8"/>
    <p:sldId id="665" r:id="rId9"/>
    <p:sldId id="644" r:id="rId10"/>
    <p:sldId id="705" r:id="rId11"/>
    <p:sldId id="646" r:id="rId12"/>
    <p:sldId id="651" r:id="rId13"/>
    <p:sldId id="648" r:id="rId14"/>
    <p:sldId id="649" r:id="rId15"/>
    <p:sldId id="607" r:id="rId16"/>
    <p:sldId id="535" r:id="rId17"/>
    <p:sldId id="536" r:id="rId18"/>
    <p:sldId id="537" r:id="rId19"/>
    <p:sldId id="538" r:id="rId20"/>
    <p:sldId id="539" r:id="rId21"/>
    <p:sldId id="540" r:id="rId22"/>
    <p:sldId id="541" r:id="rId23"/>
    <p:sldId id="542" r:id="rId24"/>
    <p:sldId id="543" r:id="rId25"/>
    <p:sldId id="591" r:id="rId26"/>
    <p:sldId id="567" r:id="rId27"/>
    <p:sldId id="699" r:id="rId28"/>
    <p:sldId id="679" r:id="rId29"/>
    <p:sldId id="680" r:id="rId30"/>
    <p:sldId id="681" r:id="rId31"/>
    <p:sldId id="682" r:id="rId32"/>
    <p:sldId id="683" r:id="rId33"/>
    <p:sldId id="684" r:id="rId34"/>
    <p:sldId id="685" r:id="rId35"/>
    <p:sldId id="686" r:id="rId36"/>
    <p:sldId id="568" r:id="rId37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E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7" autoAdjust="0"/>
    <p:restoredTop sz="94660"/>
  </p:normalViewPr>
  <p:slideViewPr>
    <p:cSldViewPr>
      <p:cViewPr varScale="1">
        <p:scale>
          <a:sx n="53" d="100"/>
          <a:sy n="53" d="100"/>
        </p:scale>
        <p:origin x="36" y="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0765C-4FEA-4267-8B04-66822A6F9D43}" type="datetimeFigureOut">
              <a:rPr lang="tr-TR" smtClean="0"/>
              <a:pPr/>
              <a:t>07.05.2020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1A1B3-1104-4B1C-A7FB-AD5943DD68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7926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685817" indent="-263776" defTabSz="914423" eaLnBrk="0" hangingPunct="0">
              <a:defRPr sz="3000">
                <a:solidFill>
                  <a:schemeClr val="tx1"/>
                </a:solidFill>
                <a:latin typeface="Arial" pitchFamily="34" charset="0"/>
              </a:defRPr>
            </a:lvl2pPr>
            <a:lvl3pPr marL="1055103" indent="-211021" defTabSz="914423" eaLnBrk="0" hangingPunct="0">
              <a:defRPr sz="3000">
                <a:solidFill>
                  <a:schemeClr val="tx1"/>
                </a:solidFill>
                <a:latin typeface="Arial" pitchFamily="34" charset="0"/>
              </a:defRPr>
            </a:lvl3pPr>
            <a:lvl4pPr marL="1477145" indent="-211021" defTabSz="914423" eaLnBrk="0" hangingPunct="0">
              <a:defRPr sz="3000">
                <a:solidFill>
                  <a:schemeClr val="tx1"/>
                </a:solidFill>
                <a:latin typeface="Arial" pitchFamily="34" charset="0"/>
              </a:defRPr>
            </a:lvl4pPr>
            <a:lvl5pPr marL="1899186" indent="-211021" defTabSz="914423" eaLnBrk="0" hangingPunct="0">
              <a:defRPr sz="3000">
                <a:solidFill>
                  <a:schemeClr val="tx1"/>
                </a:solidFill>
                <a:latin typeface="Arial" pitchFamily="34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4676E23-0BD8-49C8-8A99-E57AE48E250B}" type="slidenum">
              <a:rPr lang="tr-TR" sz="1200">
                <a:latin typeface="Times New Roman" pitchFamily="18" charset="0"/>
              </a:rPr>
              <a:pPr eaLnBrk="1" hangingPunct="1"/>
              <a:t>3</a:t>
            </a:fld>
            <a:endParaRPr lang="tr-TR" sz="1200">
              <a:latin typeface="Times New Roman" pitchFamily="18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427415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335921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742136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1387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7794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6402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6434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E3CCF28-7784-4EA6-B028-1F1962E0A340}" type="slidenum">
              <a:rPr lang="tr-TR" sz="1200"/>
              <a:pPr algn="r"/>
              <a:t>25</a:t>
            </a:fld>
            <a:endParaRPr lang="tr-TR" sz="120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883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064171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46A1A70-06AF-47B4-B646-7BBECF4472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7B21B-9D4D-4517-9AF3-0CA3C91560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C0C92-645C-4D0A-B336-BB1FC98080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7769184-5F37-4D32-81C4-32F23E43BB2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3F8E6-AAB3-48B7-A08D-39F7E42EC85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E4A40-003D-4AA6-B72B-20413C3EFBA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E4F80-F29A-4A7C-A051-9963C252AA7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657C3-2620-4790-8B29-282296A122C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7671B-C44D-499C-98BF-6A2EF70DA01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A4438-9728-446D-A8C6-9DE7DFCBDFD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30A78-6ED1-4FE9-860F-BD08DE70B94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87D49-DAB6-4460-B3F5-86D8AAF67E5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4C877-2BC7-42B1-BEE2-30CD192FC8D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26B08-52BF-4DEF-8DA0-1A7A367FF6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A8D08-36DC-4167-9FD3-C6EFC5AC8C5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090A82-0359-4D7D-97B0-5273311F1E4A}" type="datetimeFigureOut">
              <a:rPr lang="tr-TR" smtClean="0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40C0E-E534-414C-A15B-79C99FB0DB5A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41394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CDE4EE-00D9-4E47-9464-68C9492AF25E}" type="datetimeFigureOut">
              <a:rPr lang="tr-TR" smtClean="0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679987-86B5-49AE-A9D6-461E5CB9658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3274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1C8BBB-DFF0-4991-A087-73E5562AFA32}" type="datetimeFigureOut">
              <a:rPr lang="tr-TR" smtClean="0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50AA8-8EAE-4763-B6FA-CF99742691A2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95211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0FB7AC-47F1-45C4-89D5-6F78CA7441F7}" type="datetimeFigureOut">
              <a:rPr lang="tr-TR" smtClean="0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8DF9B-E37F-42C2-800D-78253F3C5254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74518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6AFCD1-1B68-40F9-B849-9D5FF9E9831D}" type="datetimeFigureOut">
              <a:rPr lang="tr-TR" smtClean="0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3769E-BC36-4CA9-8C4A-0088505607FC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66326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E8F2BD-8B0D-45C4-9E22-FFCA36A92AA4}" type="datetimeFigureOut">
              <a:rPr lang="tr-TR" smtClean="0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CB21DA-03EB-4563-9C18-093BAC67B3EE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70030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22CA64-335A-40C2-BA87-21D46BDCCD13}" type="datetimeFigureOut">
              <a:rPr lang="tr-TR" smtClean="0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1B2DE5-3B34-4FF8-B9C0-A9D4D331D354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810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63F79-2BA2-44E7-954E-12052EAB6F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3C2A8B-7E7F-4EBF-AAC1-4591006C15A9}" type="datetimeFigureOut">
              <a:rPr lang="tr-TR" smtClean="0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3D631-3576-4C04-8599-B3015263FE2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95367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8D733E-FADB-4DF1-815F-D6FC0827D511}" type="datetimeFigureOut">
              <a:rPr lang="tr-TR" smtClean="0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99668A-4125-4A56-B2EF-2A9489C183E2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20122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5C9851-00F2-4FB3-A61B-9CDE3E21FCB9}" type="datetimeFigureOut">
              <a:rPr lang="tr-TR" smtClean="0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F021D-B05C-4986-A8AF-1E3CF11B84AD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68406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526E57-DA71-42CA-B297-7D42B7667A01}" type="datetimeFigureOut">
              <a:rPr lang="tr-TR" smtClean="0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F2E35-A3D7-4D29-BAF1-15EA86A1CD5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19342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22D71DF-AD5A-4801-8AB2-56CA26826B23}" type="datetime1">
              <a:rPr lang="en-US" smtClean="0"/>
              <a:pPr/>
              <a:t>5/7/2020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6CA5ACA-65A6-4DBC-A6DF-40C4751F82C9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64027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30E4B94-0F48-4A8D-8117-C7722290E987}" type="datetime1">
              <a:rPr lang="en-US" smtClean="0"/>
              <a:pPr/>
              <a:t>5/7/2020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CC67805-E9F4-4851-A9B9-1735F9D688AA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44176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CED1EE5-C1C2-42F1-A47F-1A0C55772C1E}" type="datetime1">
              <a:rPr lang="en-US" smtClean="0"/>
              <a:pPr/>
              <a:t>5/7/2020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7429AE5-BDC1-4EF9-8174-9DE25E7203F2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9077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DBF5F9">
                    <a:shade val="90000"/>
                  </a:srgbClr>
                </a:solidFill>
              </a:rPr>
              <a:t>M.NECDET ÇARIKÇI </a:t>
            </a:r>
          </a:p>
        </p:txBody>
      </p:sp>
      <p:sp>
        <p:nvSpPr>
          <p:cNvPr id="6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BF35D-26CF-437B-B534-8DC9F23E2638}" type="slidenum">
              <a:rPr lang="tr-TR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302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4617B">
                    <a:shade val="90000"/>
                  </a:srgbClr>
                </a:solidFill>
              </a:rPr>
              <a:t>M.NECDET ÇARIKÇI 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FA14-A372-4A3E-94BD-523DBE6E68E2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5222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DBF5F9">
                    <a:shade val="90000"/>
                  </a:srgbClr>
                </a:solidFill>
              </a:rPr>
              <a:t>M.NECDET ÇARIKÇI 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7CC0F-E7A1-45B1-B6F7-2623026D47DE}" type="slidenum">
              <a:rPr lang="tr-TR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369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1BBF4-D5C5-41AB-8194-71A387D381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4617B">
                    <a:shade val="90000"/>
                  </a:srgbClr>
                </a:solidFill>
              </a:rPr>
              <a:t>M.NECDET ÇARIKÇI 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E8D25-4C28-43A2-9912-E72E050BFB57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0819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4617B">
                    <a:shade val="90000"/>
                  </a:srgbClr>
                </a:solidFill>
              </a:rPr>
              <a:t>M.NECDET ÇARIKÇI </a:t>
            </a: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7FD05-A969-4103-8814-DBE25547BADA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9368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4617B">
                    <a:shade val="90000"/>
                  </a:srgbClr>
                </a:solidFill>
              </a:rPr>
              <a:t>M.NECDET ÇARIKÇI 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CE3ED-4AC7-49F0-9BA0-F487037F3710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4270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4617B">
                    <a:shade val="90000"/>
                  </a:srgbClr>
                </a:solidFill>
              </a:rPr>
              <a:t>M.NECDET ÇARIKÇI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B87C0-AD45-4EED-A4D7-637BCD0A4602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8221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4617B">
                    <a:shade val="90000"/>
                  </a:srgbClr>
                </a:solidFill>
              </a:rPr>
              <a:t>M.NECDET ÇARIKÇI 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BA45E-4793-4F5B-BF60-332EEDB0F44F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3908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ek Köşesi Kesik ve Yuvarlatılmış Dikdörtgen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5 Dik Üçgen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6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9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4617B">
                    <a:shade val="90000"/>
                  </a:srgbClr>
                </a:solidFill>
              </a:rPr>
              <a:t>M.NECDET ÇARIKÇI </a:t>
            </a:r>
          </a:p>
        </p:txBody>
      </p:sp>
      <p:sp>
        <p:nvSpPr>
          <p:cNvPr id="11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C2602-77D7-46CD-8189-36CCB3A1C9D3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0156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4617B">
                    <a:shade val="90000"/>
                  </a:srgbClr>
                </a:solidFill>
              </a:rPr>
              <a:t>M.NECDET ÇARIKÇI 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67E6A-E82F-414C-B963-6B5364350D0D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4871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4617B">
                    <a:shade val="90000"/>
                  </a:srgbClr>
                </a:solidFill>
              </a:rPr>
              <a:t>M.NECDET ÇARIKÇI 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06AE2-97C5-4C25-BA9C-41372F1322DD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9741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Küçük Resim Yer Tutucusu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4617B">
                    <a:shade val="90000"/>
                  </a:srgbClr>
                </a:solidFill>
              </a:rPr>
              <a:t>M.NECDET ÇARIKÇI 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B84CF-C1AF-4C0B-B309-579103B166BB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26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384C1-B97D-40FB-8163-0F88737DCF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41BA8-08F5-46DB-A278-9A688418879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4B307-C460-48CF-8ED2-2C6F1BE7B7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760AB-B76B-47B8-9010-22AFFDFE78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D2DAF-C13A-4611-8631-5AFC8E9256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1FEA8D5-2327-4FEE-BCFC-E53FB13B0966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64A5F7B-469F-4957-A53F-DCBD40967225}" type="slidenum">
              <a:rPr lang="en-US">
                <a:solidFill>
                  <a:srgbClr val="FFFFFF"/>
                </a:solidFill>
                <a:latin typeface="Arial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F29FD9-5871-486E-BAB3-AB479A846358}" type="datetimeFigureOut">
              <a:rPr lang="tr-TR" smtClean="0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9DB4385-9EE6-48FA-8AC6-442C99A529F1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348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29" r:id="rId12"/>
    <p:sldLayoutId id="2147483730" r:id="rId13"/>
    <p:sldLayoutId id="214748373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8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29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tr-TR">
                <a:solidFill>
                  <a:srgbClr val="04617B">
                    <a:shade val="90000"/>
                  </a:srgbClr>
                </a:solidFill>
                <a:latin typeface="Times New Roman" pitchFamily="18" charset="0"/>
                <a:cs typeface="+mn-cs"/>
              </a:rPr>
              <a:t>M.NECDET ÇARIKÇI </a:t>
            </a: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70ACD46-4715-4703-AB86-55A4FA70E851}" type="slidenum">
              <a:rPr lang="tr-TR">
                <a:solidFill>
                  <a:srgbClr val="04617B">
                    <a:shade val="90000"/>
                  </a:srgbClr>
                </a:solidFill>
                <a:latin typeface="Times New Roman" pitchFamily="18" charset="0"/>
                <a:cs typeface="+mn-cs"/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Times New Roman" pitchFamily="18" charset="0"/>
              <a:cs typeface="+mn-cs"/>
            </a:endParaRPr>
          </a:p>
        </p:txBody>
      </p:sp>
      <p:grpSp>
        <p:nvGrpSpPr>
          <p:cNvPr id="1033" name="1 Grup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>
                <a:solidFill>
                  <a:prstClr val="black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>
                <a:solidFill>
                  <a:prstClr val="black"/>
                </a:solidFill>
                <a:latin typeface="Times New Roman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945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28663483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m.tr/url?sa=i&amp;rct=j&amp;q=&amp;esrc=s&amp;frm=1&amp;source=images&amp;cd=&amp;cad=rja&amp;docid=rZ9Xk7OrXygXjM&amp;tbnid=OYh6rFs7yGrRdM:&amp;ved=0CAUQjRw&amp;url=http://www.karmabilgi.net/kimyasal-bilesikler/&amp;ei=oOd4UYWJA4HGtQai-4DABQ&amp;psig=AFQjCNHGy6wow0FgrwB6XajHPwXYApdPEQ&amp;ust=1366964490080000" TargetMode="External"/><Relationship Id="rId1" Type="http://schemas.openxmlformats.org/officeDocument/2006/relationships/slideLayout" Target="../slideLayouts/slideLayout4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2132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8800" dirty="0" smtClean="0">
                <a:solidFill>
                  <a:schemeClr val="bg1"/>
                </a:solidFill>
              </a:rPr>
              <a:t>YANGIN-II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611560" y="42657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tr-TR" sz="8800">
                <a:solidFill>
                  <a:schemeClr val="bg1"/>
                </a:solidFill>
              </a:rPr>
              <a:t>JFM 432</a:t>
            </a:r>
          </a:p>
          <a:p>
            <a:pPr algn="ctr" fontAlgn="auto">
              <a:spcAft>
                <a:spcPts val="0"/>
              </a:spcAft>
            </a:pPr>
            <a:r>
              <a:rPr lang="tr-TR" sz="8800" dirty="0" smtClean="0">
                <a:solidFill>
                  <a:schemeClr val="bg1"/>
                </a:solidFill>
              </a:rPr>
              <a:t>İş </a:t>
            </a:r>
            <a:r>
              <a:rPr lang="tr-TR" sz="8800" dirty="0" smtClean="0">
                <a:solidFill>
                  <a:schemeClr val="bg1"/>
                </a:solidFill>
              </a:rPr>
              <a:t>Sağlığı ve Güvenliği</a:t>
            </a:r>
            <a:endParaRPr lang="en-US" sz="8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4"/>
          <p:cNvSpPr>
            <a:spLocks noGrp="1" noChangeArrowheads="1"/>
          </p:cNvSpPr>
          <p:nvPr>
            <p:ph type="title"/>
          </p:nvPr>
        </p:nvSpPr>
        <p:spPr>
          <a:xfrm>
            <a:off x="755576" y="116632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tr-TR" sz="4000" dirty="0"/>
              <a:t>Sıcak Tütme </a:t>
            </a:r>
            <a:r>
              <a:rPr lang="tr-TR" sz="4000" dirty="0" smtClean="0"/>
              <a:t>Safhası</a:t>
            </a:r>
            <a:br>
              <a:rPr lang="tr-TR" sz="4000" dirty="0" smtClean="0"/>
            </a:br>
            <a:r>
              <a:rPr lang="tr-TR" sz="4000" dirty="0" smtClean="0"/>
              <a:t>Tehlikesi: Backdraft (Geri Tepme)</a:t>
            </a:r>
            <a:endParaRPr lang="tr-TR" sz="4000" dirty="0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4509120"/>
            <a:ext cx="8281168" cy="23063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sz="2000" dirty="0" smtClean="0"/>
              <a:t>Korlaşma </a:t>
            </a:r>
            <a:r>
              <a:rPr lang="tr-TR" sz="2000" dirty="0"/>
              <a:t>Safhası da denilen bu safhada Isı yüksek, İlerleyen yangın oksijeni azalttığından </a:t>
            </a:r>
            <a:r>
              <a:rPr lang="tr-TR" sz="2000" u="sng" dirty="0"/>
              <a:t>oksijen yetersiz</a:t>
            </a:r>
            <a:r>
              <a:rPr lang="tr-TR" sz="2000" dirty="0"/>
              <a:t>, yarım yanma yani sıcak tütme devam ediyor. Odayı basınçlı bir şekilde bu yarım yanmış gazlar dolduruyor. </a:t>
            </a:r>
            <a:endParaRPr lang="tr-TR" sz="2000" dirty="0" smtClean="0"/>
          </a:p>
          <a:p>
            <a:pPr>
              <a:lnSpc>
                <a:spcPct val="90000"/>
              </a:lnSpc>
            </a:pPr>
            <a:r>
              <a:rPr lang="tr-TR" sz="2000" u="sng" dirty="0" smtClean="0"/>
              <a:t>Kapı </a:t>
            </a:r>
            <a:r>
              <a:rPr lang="tr-TR" sz="2000" u="sng" dirty="0"/>
              <a:t>pencere açıldığında oksijen giriyor ve oda patlıyor</a:t>
            </a:r>
            <a:r>
              <a:rPr lang="tr-TR" sz="2000" dirty="0"/>
              <a:t> (Backdraft). Bu herkes ve bilhassa İtfaiyeciler için en büyük tehlikedir. </a:t>
            </a:r>
            <a:endParaRPr lang="tr-TR" sz="2000" dirty="0" smtClean="0"/>
          </a:p>
          <a:p>
            <a:pPr>
              <a:lnSpc>
                <a:spcPct val="90000"/>
              </a:lnSpc>
            </a:pPr>
            <a:r>
              <a:rPr lang="tr-TR" sz="2000" b="1" dirty="0" smtClean="0"/>
              <a:t>Kapı ve pencereleri  kapatarak ama kitlemeden kaçınız...</a:t>
            </a:r>
            <a:endParaRPr lang="tr-TR" sz="2000" b="1" dirty="0"/>
          </a:p>
        </p:txBody>
      </p:sp>
      <p:pic>
        <p:nvPicPr>
          <p:cNvPr id="124935" name="Picture 7" descr="300sek11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980728"/>
            <a:ext cx="7200800" cy="360107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08A3-78EB-40C8-8E28-1B9733F3ABAF}" type="slidenum">
              <a:rPr lang="tr-TR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306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772400" cy="792162"/>
          </a:xfrm>
        </p:spPr>
        <p:txBody>
          <a:bodyPr/>
          <a:lstStyle/>
          <a:p>
            <a:r>
              <a:rPr lang="tr-TR" sz="3200"/>
              <a:t>Yangın Patlaması Tehlikesi (Backdraft);</a:t>
            </a:r>
          </a:p>
        </p:txBody>
      </p:sp>
      <p:pic>
        <p:nvPicPr>
          <p:cNvPr id="125959" name="Picture 7" descr="300sek12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981075"/>
            <a:ext cx="7775575" cy="287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588C-04F3-44D0-A38F-FB561D74F5D9}" type="slidenum">
              <a:rPr lang="tr-TR"/>
              <a:pPr/>
              <a:t>11</a:t>
            </a:fld>
            <a:endParaRPr lang="tr-TR"/>
          </a:p>
        </p:txBody>
      </p:sp>
      <p:pic>
        <p:nvPicPr>
          <p:cNvPr id="125960" name="Picture 8" descr="300sek13e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3933825"/>
            <a:ext cx="7775575" cy="278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80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4" descr="Sekil1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612"/>
            <a:ext cx="9144000" cy="603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kdörtgen 2">
            <a:hlinkClick r:id="rId3"/>
          </p:cNvPr>
          <p:cNvSpPr/>
          <p:nvPr/>
        </p:nvSpPr>
        <p:spPr>
          <a:xfrm>
            <a:off x="1115616" y="6237312"/>
            <a:ext cx="2883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http://vimeo.com/28663483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ap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0014" cy="691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23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ap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898" y="-57289"/>
            <a:ext cx="9217898" cy="691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14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ap0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"/>
            <a:ext cx="9144000" cy="685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90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ap0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1873" cy="689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52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ap0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" y="-140"/>
            <a:ext cx="9141696" cy="685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17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ap0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813" cy="685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83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ap0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" y="1"/>
            <a:ext cx="9143636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77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50769" y="2967335"/>
            <a:ext cx="6442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YANGININ SAFHALARI</a:t>
            </a:r>
            <a:endParaRPr lang="tr-TR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0408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ap0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308"/>
            <a:ext cx="9144000" cy="691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78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ap0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050" y="-114475"/>
            <a:ext cx="9294050" cy="697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76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İçerik Yer Tutucusu"/>
          <p:cNvSpPr txBox="1">
            <a:spLocks/>
          </p:cNvSpPr>
          <p:nvPr/>
        </p:nvSpPr>
        <p:spPr bwMode="auto">
          <a:xfrm>
            <a:off x="467544" y="307429"/>
            <a:ext cx="82296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None/>
              <a:tabLst/>
              <a:defRPr/>
            </a:pP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YANGIN YERİNDEKİ TEHLİKELER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 3" pitchFamily="18" charset="2"/>
              <a:buChar char="u"/>
              <a:tabLst/>
              <a:defRPr/>
            </a:pPr>
            <a:r>
              <a:rPr kumimoji="0" lang="tr-TR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Yangının Büyüme Hızı,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 3" pitchFamily="18" charset="2"/>
              <a:buChar char="u"/>
              <a:tabLst/>
              <a:defRPr/>
            </a:pPr>
            <a:r>
              <a:rPr kumimoji="0" lang="tr-TR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Yüksek Sıcaklık Tehlikesi,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 3" pitchFamily="18" charset="2"/>
              <a:buChar char="u"/>
              <a:tabLst/>
              <a:defRPr/>
            </a:pPr>
            <a:r>
              <a:rPr kumimoji="0" lang="tr-TR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Yangın Bileşenlerinin Yangının yayılmasına Etkileri,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 3" pitchFamily="18" charset="2"/>
              <a:buChar char="u"/>
              <a:tabLst/>
              <a:defRPr/>
            </a:pPr>
            <a:r>
              <a:rPr kumimoji="0" lang="tr-TR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Yangının Safhalarındaki Tehlikeler,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 3" pitchFamily="18" charset="2"/>
              <a:buChar char="u"/>
              <a:tabLst/>
              <a:defRPr/>
            </a:pPr>
            <a:r>
              <a:rPr kumimoji="0" lang="tr-TR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Zehirli Gazların Oluşturduğu Solunum Zorluğu Tehlikesi,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 3" pitchFamily="18" charset="2"/>
              <a:buChar char="u"/>
              <a:tabLst/>
              <a:defRPr/>
            </a:pPr>
            <a:r>
              <a:rPr kumimoji="0" lang="tr-TR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Patlama Tehlikesi,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 3" pitchFamily="18" charset="2"/>
              <a:buChar char="u"/>
              <a:tabLst/>
              <a:defRPr/>
            </a:pPr>
            <a:r>
              <a:rPr kumimoji="0" lang="tr-TR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Çökme Tehlikesi,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 3" pitchFamily="18" charset="2"/>
              <a:buChar char="u"/>
              <a:tabLst/>
              <a:defRPr/>
            </a:pPr>
            <a:r>
              <a:rPr kumimoji="0" lang="tr-TR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Elektrik Tehlikesi ve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 3" pitchFamily="18" charset="2"/>
              <a:buChar char="u"/>
              <a:tabLst/>
              <a:defRPr/>
            </a:pPr>
            <a:r>
              <a:rPr kumimoji="0" lang="tr-TR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Kimyasal Tehlike.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 3" pitchFamily="18" charset="2"/>
              <a:buChar char="u"/>
              <a:tabLst/>
              <a:defRPr/>
            </a:pPr>
            <a:endParaRPr kumimoji="0" lang="tr-TR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Char char=""/>
              <a:tabLst/>
              <a:defRPr/>
            </a:pPr>
            <a:endParaRPr kumimoji="0" lang="tr-TR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714348" y="3071810"/>
            <a:ext cx="80724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İnsan vücudu ve solunum sistemi;</a:t>
            </a:r>
          </a:p>
          <a:p>
            <a:r>
              <a:rPr lang="tr-TR" sz="2800" dirty="0" smtClean="0"/>
              <a:t>	-65 derece sıcaklığa sınırlı bir süre</a:t>
            </a:r>
          </a:p>
          <a:p>
            <a:r>
              <a:rPr lang="tr-TR" sz="2800" dirty="0" smtClean="0"/>
              <a:t>	-120 derece sıcaklığa 15 dakika</a:t>
            </a:r>
          </a:p>
          <a:p>
            <a:r>
              <a:rPr lang="tr-TR" sz="2800" dirty="0" smtClean="0"/>
              <a:t>	-143 derece sıcaklığa 5 dakika</a:t>
            </a:r>
          </a:p>
          <a:p>
            <a:r>
              <a:rPr lang="tr-TR" sz="2800" dirty="0" smtClean="0"/>
              <a:t>	-177 derece sıcaklığa 1 dakika dayanabilir.</a:t>
            </a:r>
            <a:endParaRPr lang="tr-TR" sz="2800" dirty="0"/>
          </a:p>
        </p:txBody>
      </p:sp>
      <p:sp>
        <p:nvSpPr>
          <p:cNvPr id="3" name="2 Metin kutusu"/>
          <p:cNvSpPr txBox="1"/>
          <p:nvPr/>
        </p:nvSpPr>
        <p:spPr>
          <a:xfrm>
            <a:off x="857224" y="1428736"/>
            <a:ext cx="6786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İlk 5 dakikada sıcaklık 500 dereceye, 1 saat içerisinde 927 dereye ulaşabilir.</a:t>
            </a:r>
            <a:endParaRPr lang="tr-TR" sz="2800" dirty="0"/>
          </a:p>
        </p:txBody>
      </p:sp>
      <p:sp>
        <p:nvSpPr>
          <p:cNvPr id="4" name="3 Metin kutusu"/>
          <p:cNvSpPr txBox="1"/>
          <p:nvPr/>
        </p:nvSpPr>
        <p:spPr>
          <a:xfrm>
            <a:off x="357158" y="428604"/>
            <a:ext cx="678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SICAKLIK</a:t>
            </a:r>
            <a:endParaRPr lang="tr-TR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1"/>
          <p:cNvSpPr txBox="1">
            <a:spLocks noChangeArrowheads="1"/>
          </p:cNvSpPr>
          <p:nvPr/>
        </p:nvSpPr>
        <p:spPr bwMode="auto">
          <a:xfrm>
            <a:off x="1475656" y="116632"/>
            <a:ext cx="604867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8000" dirty="0" smtClean="0">
                <a:latin typeface="Futura Bk" pitchFamily="34" charset="0"/>
                <a:ea typeface="ＭＳ Ｐゴシック" pitchFamily="34" charset="-128"/>
              </a:rPr>
              <a:t>GAZLAR</a:t>
            </a:r>
            <a:endParaRPr lang="en-US" sz="8000" dirty="0">
              <a:latin typeface="Futura Bk" pitchFamily="34" charset="0"/>
              <a:ea typeface="ＭＳ Ｐゴシック" pitchFamily="34" charset="-128"/>
            </a:endParaRPr>
          </a:p>
        </p:txBody>
      </p:sp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0" y="1766652"/>
            <a:ext cx="3096344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2800" b="1" dirty="0" smtClean="0">
                <a:solidFill>
                  <a:srgbClr val="FF0000"/>
                </a:solidFill>
                <a:latin typeface="Futura Bk" pitchFamily="34" charset="0"/>
                <a:ea typeface="ＭＳ Ｐゴシック" pitchFamily="34" charset="-128"/>
              </a:rPr>
              <a:t>BASİT BOĞUCU</a:t>
            </a:r>
            <a:endParaRPr lang="en-US" sz="2800" dirty="0">
              <a:solidFill>
                <a:srgbClr val="FF0000"/>
              </a:solidFill>
              <a:latin typeface="Futura Bk" pitchFamily="34" charset="0"/>
              <a:ea typeface="ＭＳ Ｐゴシック" pitchFamily="34" charset="-128"/>
            </a:endParaRPr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4841269" y="1694644"/>
            <a:ext cx="3779912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2800" b="1" dirty="0" smtClean="0">
                <a:solidFill>
                  <a:srgbClr val="FF0000"/>
                </a:solidFill>
                <a:latin typeface="Futura Bk" pitchFamily="34" charset="0"/>
                <a:ea typeface="ＭＳ Ｐゴシック" pitchFamily="34" charset="-128"/>
              </a:rPr>
              <a:t>KİMYASAL BOĞUCU</a:t>
            </a:r>
            <a:endParaRPr lang="en-US" sz="2800" dirty="0">
              <a:solidFill>
                <a:srgbClr val="FF0000"/>
              </a:solidFill>
              <a:latin typeface="Futura Bk" pitchFamily="34" charset="0"/>
              <a:ea typeface="ＭＳ Ｐゴシック" pitchFamily="34" charset="-128"/>
            </a:endParaRP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181304" y="2328332"/>
            <a:ext cx="223224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28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CH</a:t>
            </a:r>
            <a:r>
              <a:rPr lang="tr-TR" sz="16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4</a:t>
            </a:r>
          </a:p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28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C</a:t>
            </a:r>
            <a:r>
              <a:rPr lang="tr-TR" sz="16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2</a:t>
            </a:r>
            <a:r>
              <a:rPr lang="tr-TR" sz="28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H</a:t>
            </a:r>
            <a:r>
              <a:rPr lang="tr-TR" sz="1600" b="1" dirty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6</a:t>
            </a:r>
            <a:r>
              <a:rPr lang="tr-TR" sz="28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 Etan</a:t>
            </a:r>
          </a:p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28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C</a:t>
            </a:r>
            <a:r>
              <a:rPr lang="tr-TR" sz="16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3</a:t>
            </a:r>
            <a:r>
              <a:rPr lang="tr-TR" sz="28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H</a:t>
            </a:r>
            <a:r>
              <a:rPr lang="tr-TR" sz="16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8 </a:t>
            </a:r>
            <a:r>
              <a:rPr lang="tr-TR" sz="28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Propan</a:t>
            </a:r>
          </a:p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28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C</a:t>
            </a:r>
            <a:r>
              <a:rPr lang="tr-TR" sz="16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4</a:t>
            </a:r>
            <a:r>
              <a:rPr lang="tr-TR" sz="28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H</a:t>
            </a:r>
            <a:r>
              <a:rPr lang="tr-TR" sz="16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10</a:t>
            </a:r>
            <a:r>
              <a:rPr lang="tr-TR" sz="28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 Bütan</a:t>
            </a:r>
          </a:p>
          <a:p>
            <a:pPr algn="ctr">
              <a:buClr>
                <a:srgbClr val="000000"/>
              </a:buClr>
              <a:buSzPct val="90000"/>
            </a:pPr>
            <a:r>
              <a:rPr lang="tr-TR" sz="2800" b="1" dirty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LPG</a:t>
            </a:r>
          </a:p>
          <a:p>
            <a:pPr algn="ctr">
              <a:buClr>
                <a:srgbClr val="000000"/>
              </a:buClr>
              <a:buSzPct val="90000"/>
            </a:pPr>
            <a:endParaRPr lang="tr-TR" sz="2800" b="1" dirty="0" smtClean="0">
              <a:solidFill>
                <a:srgbClr val="000000"/>
              </a:solidFill>
              <a:latin typeface="Futura Bk" pitchFamily="34" charset="0"/>
              <a:ea typeface="ＭＳ Ｐゴシック" pitchFamily="34" charset="-128"/>
            </a:endParaRPr>
          </a:p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endParaRPr lang="en-US" sz="2800" dirty="0">
              <a:latin typeface="Futura Bk" pitchFamily="34" charset="0"/>
              <a:ea typeface="ＭＳ Ｐゴシック" pitchFamily="34" charset="-128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1573135" y="2323490"/>
            <a:ext cx="2915816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2300" dirty="0" smtClean="0">
                <a:solidFill>
                  <a:srgbClr val="0070C0"/>
                </a:solidFill>
                <a:latin typeface="Futura Bk" pitchFamily="34" charset="0"/>
                <a:ea typeface="ＭＳ Ｐゴシック" pitchFamily="34" charset="-128"/>
              </a:rPr>
              <a:t>Yanıcı+ patlayıcı</a:t>
            </a:r>
            <a:endParaRPr lang="en-US" sz="2300" dirty="0">
              <a:solidFill>
                <a:srgbClr val="0070C0"/>
              </a:solidFill>
              <a:latin typeface="Futura Bk" pitchFamily="34" charset="0"/>
              <a:ea typeface="ＭＳ Ｐゴシック" pitchFamily="34" charset="-128"/>
            </a:endParaRP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2554255" y="5155674"/>
            <a:ext cx="1062372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2300" dirty="0" smtClean="0">
                <a:solidFill>
                  <a:srgbClr val="0070C0"/>
                </a:solidFill>
                <a:latin typeface="Futura Bk" pitchFamily="34" charset="0"/>
                <a:ea typeface="ＭＳ Ｐゴシック" pitchFamily="34" charset="-128"/>
              </a:rPr>
              <a:t>Yanmaz</a:t>
            </a:r>
            <a:endParaRPr lang="en-US" sz="2300" dirty="0">
              <a:solidFill>
                <a:srgbClr val="0070C0"/>
              </a:solidFill>
              <a:latin typeface="Futura Bk" pitchFamily="34" charset="0"/>
              <a:ea typeface="ＭＳ Ｐゴシック" pitchFamily="34" charset="-128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2604105" y="5588906"/>
            <a:ext cx="1062372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2300" dirty="0" smtClean="0">
                <a:solidFill>
                  <a:srgbClr val="0070C0"/>
                </a:solidFill>
                <a:latin typeface="Futura Bk" pitchFamily="34" charset="0"/>
                <a:ea typeface="ＭＳ Ｐゴシック" pitchFamily="34" charset="-128"/>
              </a:rPr>
              <a:t>Yanmaz</a:t>
            </a:r>
            <a:endParaRPr lang="en-US" sz="2300" dirty="0">
              <a:solidFill>
                <a:srgbClr val="0070C0"/>
              </a:solidFill>
              <a:latin typeface="Futura Bk" pitchFamily="34" charset="0"/>
              <a:ea typeface="ＭＳ Ｐゴシック" pitchFamily="34" charset="-128"/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1801459" y="2796661"/>
            <a:ext cx="2915816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2300" dirty="0" smtClean="0">
                <a:solidFill>
                  <a:srgbClr val="0070C0"/>
                </a:solidFill>
                <a:latin typeface="Futura Bk" pitchFamily="34" charset="0"/>
                <a:ea typeface="ＭＳ Ｐゴシック" pitchFamily="34" charset="-128"/>
              </a:rPr>
              <a:t>Yanıcı+ patlayıcı</a:t>
            </a:r>
            <a:endParaRPr lang="en-US" sz="2300" dirty="0">
              <a:solidFill>
                <a:srgbClr val="0070C0"/>
              </a:solidFill>
              <a:latin typeface="Futura Bk" pitchFamily="34" charset="0"/>
              <a:ea typeface="ＭＳ Ｐゴシック" pitchFamily="34" charset="-128"/>
            </a:endParaRP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5052631" y="2445709"/>
            <a:ext cx="223224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28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CO</a:t>
            </a:r>
          </a:p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endParaRPr lang="tr-TR" sz="1600" b="1" dirty="0" smtClean="0">
              <a:solidFill>
                <a:srgbClr val="000000"/>
              </a:solidFill>
              <a:latin typeface="Futura Bk" pitchFamily="34" charset="0"/>
              <a:ea typeface="ＭＳ Ｐゴシック" pitchFamily="34" charset="-128"/>
            </a:endParaRPr>
          </a:p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28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H</a:t>
            </a:r>
            <a:r>
              <a:rPr lang="tr-TR" sz="16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2</a:t>
            </a:r>
            <a:r>
              <a:rPr lang="tr-TR" sz="28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S</a:t>
            </a:r>
          </a:p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16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(Hidrojen sülfür)</a:t>
            </a:r>
          </a:p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endParaRPr lang="tr-TR" sz="1600" b="1" dirty="0" smtClean="0">
              <a:solidFill>
                <a:srgbClr val="000000"/>
              </a:solidFill>
              <a:latin typeface="Futura Bk" pitchFamily="34" charset="0"/>
              <a:ea typeface="ＭＳ Ｐゴシック" pitchFamily="34" charset="-128"/>
            </a:endParaRPr>
          </a:p>
          <a:p>
            <a:pPr algn="ctr">
              <a:buClr>
                <a:srgbClr val="000000"/>
              </a:buClr>
              <a:buSzPct val="90000"/>
            </a:pPr>
            <a:r>
              <a:rPr lang="tr-TR" sz="28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NH</a:t>
            </a:r>
            <a:r>
              <a:rPr lang="tr-TR" sz="16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3</a:t>
            </a:r>
          </a:p>
          <a:p>
            <a:pPr algn="ctr">
              <a:buClr>
                <a:srgbClr val="000000"/>
              </a:buClr>
              <a:buSzPct val="90000"/>
            </a:pPr>
            <a:r>
              <a:rPr lang="tr-TR" sz="16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(Amonyak)</a:t>
            </a:r>
          </a:p>
          <a:p>
            <a:pPr algn="ctr">
              <a:buClr>
                <a:srgbClr val="000000"/>
              </a:buClr>
              <a:buSzPct val="90000"/>
            </a:pPr>
            <a:endParaRPr lang="tr-TR" sz="1600" b="1" dirty="0" smtClean="0">
              <a:solidFill>
                <a:srgbClr val="000000"/>
              </a:solidFill>
              <a:latin typeface="Futura Bk" pitchFamily="34" charset="0"/>
              <a:ea typeface="ＭＳ Ｐゴシック" pitchFamily="34" charset="-128"/>
            </a:endParaRPr>
          </a:p>
          <a:p>
            <a:pPr algn="ctr">
              <a:buClr>
                <a:srgbClr val="000000"/>
              </a:buClr>
              <a:buSzPct val="90000"/>
            </a:pPr>
            <a:r>
              <a:rPr lang="tr-TR" sz="28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C</a:t>
            </a:r>
            <a:r>
              <a:rPr lang="tr-TR" sz="16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3</a:t>
            </a:r>
            <a:r>
              <a:rPr lang="tr-TR" sz="28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H</a:t>
            </a:r>
            <a:r>
              <a:rPr lang="tr-TR" sz="16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4</a:t>
            </a:r>
            <a:r>
              <a:rPr lang="tr-TR" sz="28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O</a:t>
            </a:r>
            <a:endParaRPr lang="tr-TR" sz="1600" b="1" dirty="0">
              <a:solidFill>
                <a:srgbClr val="000000"/>
              </a:solidFill>
              <a:latin typeface="Futura Bk" pitchFamily="34" charset="0"/>
              <a:ea typeface="ＭＳ Ｐゴシック" pitchFamily="34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679504" y="1556792"/>
            <a:ext cx="0" cy="496855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121761" y="5301208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SzPct val="90000"/>
            </a:pPr>
            <a:r>
              <a:rPr lang="tr-TR" b="1" dirty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(</a:t>
            </a:r>
            <a:r>
              <a:rPr lang="tr-TR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Akrilik aldehit)</a:t>
            </a:r>
            <a:endParaRPr lang="tr-TR" b="1" dirty="0">
              <a:solidFill>
                <a:srgbClr val="000000"/>
              </a:solidFill>
              <a:latin typeface="Futura Bk" pitchFamily="34" charset="0"/>
              <a:ea typeface="ＭＳ Ｐゴシック" pitchFamily="34" charset="-128"/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 rot="16200000">
            <a:off x="6517920" y="3502712"/>
            <a:ext cx="338096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2300" dirty="0" smtClean="0">
                <a:solidFill>
                  <a:srgbClr val="0070C0"/>
                </a:solidFill>
                <a:latin typeface="Futura Bk" pitchFamily="34" charset="0"/>
                <a:ea typeface="ＭＳ Ｐゴシック" pitchFamily="34" charset="-128"/>
              </a:rPr>
              <a:t>Yanıcı+ patlayıcı+</a:t>
            </a:r>
          </a:p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2300" dirty="0" smtClean="0">
                <a:solidFill>
                  <a:srgbClr val="0070C0"/>
                </a:solidFill>
                <a:latin typeface="Futura Bk" pitchFamily="34" charset="0"/>
                <a:ea typeface="ＭＳ Ｐゴシック" pitchFamily="34" charset="-128"/>
              </a:rPr>
              <a:t>zehirli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41269" y="6488668"/>
            <a:ext cx="3980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SzPct val="90000"/>
            </a:pPr>
            <a:r>
              <a:rPr lang="tr-TR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Petrol ürünlerinin yanması sonucu</a:t>
            </a:r>
            <a:endParaRPr lang="tr-TR" b="1" dirty="0">
              <a:solidFill>
                <a:srgbClr val="000000"/>
              </a:solidFill>
              <a:latin typeface="Futura Bk" pitchFamily="34" charset="0"/>
              <a:ea typeface="ＭＳ Ｐゴシック" pitchFamily="34" charset="-128"/>
            </a:endParaRPr>
          </a:p>
        </p:txBody>
      </p:sp>
      <p:cxnSp>
        <p:nvCxnSpPr>
          <p:cNvPr id="17" name="Elbow Connector 16"/>
          <p:cNvCxnSpPr/>
          <p:nvPr/>
        </p:nvCxnSpPr>
        <p:spPr>
          <a:xfrm rot="16200000" flipH="1">
            <a:off x="5669360" y="5896035"/>
            <a:ext cx="792088" cy="39452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158893" y="4384585"/>
            <a:ext cx="381758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2300" dirty="0" smtClean="0">
                <a:solidFill>
                  <a:srgbClr val="FF0000"/>
                </a:solidFill>
                <a:latin typeface="Futura Bk" pitchFamily="34" charset="0"/>
                <a:ea typeface="ＭＳ Ｐゴシック" pitchFamily="34" charset="-128"/>
              </a:rPr>
              <a:t>% 30 propan + %70 bütan)</a:t>
            </a:r>
            <a:endParaRPr lang="en-US" sz="2300" dirty="0">
              <a:solidFill>
                <a:srgbClr val="FF0000"/>
              </a:solidFill>
              <a:latin typeface="Futura Bk" pitchFamily="34" charset="0"/>
              <a:ea typeface="ＭＳ Ｐゴシック" pitchFamily="34" charset="-128"/>
            </a:endParaRP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2080072" y="3265020"/>
            <a:ext cx="2915816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2300" dirty="0" smtClean="0">
                <a:solidFill>
                  <a:srgbClr val="0070C0"/>
                </a:solidFill>
                <a:latin typeface="Futura Bk" pitchFamily="34" charset="0"/>
                <a:ea typeface="ＭＳ Ｐゴシック" pitchFamily="34" charset="-128"/>
              </a:rPr>
              <a:t>Yanıcı+ patlayıcı</a:t>
            </a:r>
            <a:endParaRPr lang="en-US" sz="2300" dirty="0">
              <a:solidFill>
                <a:srgbClr val="0070C0"/>
              </a:solidFill>
              <a:latin typeface="Futura Bk" pitchFamily="34" charset="0"/>
              <a:ea typeface="ＭＳ Ｐゴシック" pitchFamily="34" charset="-128"/>
            </a:endParaRP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2067685" y="3704010"/>
            <a:ext cx="2915816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2300" dirty="0" smtClean="0">
                <a:solidFill>
                  <a:srgbClr val="0070C0"/>
                </a:solidFill>
                <a:latin typeface="Futura Bk" pitchFamily="34" charset="0"/>
                <a:ea typeface="ＭＳ Ｐゴシック" pitchFamily="34" charset="-128"/>
              </a:rPr>
              <a:t>Yanıcı+ patlayıcı</a:t>
            </a:r>
            <a:endParaRPr lang="en-US" sz="2300" dirty="0">
              <a:solidFill>
                <a:srgbClr val="0070C0"/>
              </a:solidFill>
              <a:latin typeface="Futura Bk" pitchFamily="34" charset="0"/>
              <a:ea typeface="ＭＳ Ｐゴシック" pitchFamily="34" charset="-128"/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1842125" y="4116813"/>
            <a:ext cx="2915816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2300" dirty="0" smtClean="0">
                <a:solidFill>
                  <a:srgbClr val="0070C0"/>
                </a:solidFill>
                <a:latin typeface="Futura Bk" pitchFamily="34" charset="0"/>
                <a:ea typeface="ＭＳ Ｐゴシック" pitchFamily="34" charset="-128"/>
              </a:rPr>
              <a:t>Yanıcı+ patlayıcı</a:t>
            </a:r>
            <a:endParaRPr lang="en-US" sz="2300" dirty="0">
              <a:solidFill>
                <a:srgbClr val="0070C0"/>
              </a:solidFill>
              <a:latin typeface="Futura Bk" pitchFamily="34" charset="0"/>
              <a:ea typeface="ＭＳ Ｐゴシック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977784" y="5046633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2800" b="1" dirty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CO</a:t>
            </a:r>
            <a:r>
              <a:rPr lang="tr-TR" b="1" dirty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2</a:t>
            </a:r>
          </a:p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28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SO</a:t>
            </a:r>
            <a:r>
              <a:rPr lang="tr-TR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2</a:t>
            </a:r>
          </a:p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endParaRPr lang="tr-TR" b="1" dirty="0" smtClean="0">
              <a:solidFill>
                <a:srgbClr val="000000"/>
              </a:solidFill>
              <a:latin typeface="Futura Bk" pitchFamily="34" charset="0"/>
              <a:ea typeface="ＭＳ Ｐゴシック" pitchFamily="34" charset="-128"/>
            </a:endParaRPr>
          </a:p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28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Azot </a:t>
            </a:r>
            <a:endParaRPr lang="tr-TR" sz="2800" b="1" dirty="0">
              <a:solidFill>
                <a:srgbClr val="000000"/>
              </a:solidFill>
              <a:latin typeface="Futura Bk" pitchFamily="34" charset="0"/>
              <a:ea typeface="ＭＳ Ｐゴシック" pitchFamily="34" charset="-128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2428494" y="6264842"/>
            <a:ext cx="1062372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2300" dirty="0" smtClean="0">
                <a:solidFill>
                  <a:srgbClr val="0070C0"/>
                </a:solidFill>
                <a:latin typeface="Futura Bk" pitchFamily="34" charset="0"/>
                <a:ea typeface="ＭＳ Ｐゴシック" pitchFamily="34" charset="-128"/>
              </a:rPr>
              <a:t>Yanmaz</a:t>
            </a:r>
            <a:endParaRPr lang="en-US" sz="2300" dirty="0">
              <a:solidFill>
                <a:srgbClr val="0070C0"/>
              </a:solidFill>
              <a:latin typeface="Futura Bk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7540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ChangeArrowheads="1"/>
          </p:cNvSpPr>
          <p:nvPr/>
        </p:nvSpPr>
        <p:spPr bwMode="auto">
          <a:xfrm>
            <a:off x="504825" y="614363"/>
            <a:ext cx="838835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000" b="1" dirty="0">
                <a:solidFill>
                  <a:srgbClr val="99FF33"/>
                </a:solidFill>
                <a:latin typeface="Arial Black" pitchFamily="34" charset="0"/>
              </a:rPr>
              <a:t>YANMA SONUCU ORTAYA ÇIKAN ZARARLI GAZLARA ÖRNEKLER</a:t>
            </a:r>
            <a:endParaRPr lang="de-DE" sz="2000" b="1" dirty="0">
              <a:solidFill>
                <a:srgbClr val="99FF33"/>
              </a:solidFill>
              <a:latin typeface="Arial Black" pitchFamily="34" charset="0"/>
            </a:endParaRPr>
          </a:p>
        </p:txBody>
      </p:sp>
      <p:graphicFrame>
        <p:nvGraphicFramePr>
          <p:cNvPr id="70714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602120"/>
              </p:ext>
            </p:extLst>
          </p:nvPr>
        </p:nvGraphicFramePr>
        <p:xfrm>
          <a:off x="755650" y="1700213"/>
          <a:ext cx="7921625" cy="4440873"/>
        </p:xfrm>
        <a:graphic>
          <a:graphicData uri="http://schemas.openxmlformats.org/drawingml/2006/table">
            <a:tbl>
              <a:tblPr/>
              <a:tblGrid>
                <a:gridCol w="28098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117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MADDE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TOKSİK ÜRÜN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Kağıt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Pamuk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Ağaç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Asetaldehit, Formaldehit, Asetik asit, Formik asit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Petrol Ürünleri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Asetik asit, Formik asit, Kükürt ve Azot oksitleri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Polivinilklorür (PVC)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Hidroklorik asit, Fosgen,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Klorin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 Poliüretan, Hidrojen siyanür,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İzosiyanat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Reçineler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Hidrojen siyanür (HCN), Amonyak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0F0169-147A-42E8-9A4F-C2AEB6DBEA5A}" type="slidenum">
              <a:rPr lang="tr-TR"/>
              <a:pPr>
                <a:defRPr/>
              </a:pPr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605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4"/>
          <p:cNvSpPr>
            <a:spLocks noGrp="1" noChangeArrowheads="1"/>
          </p:cNvSpPr>
          <p:nvPr>
            <p:ph type="body" idx="4294967295"/>
          </p:nvPr>
        </p:nvSpPr>
        <p:spPr>
          <a:xfrm>
            <a:off x="1619250" y="1643050"/>
            <a:ext cx="5905500" cy="4665675"/>
          </a:xfrm>
          <a:solidFill>
            <a:schemeClr val="bg2">
              <a:lumMod val="50000"/>
            </a:schemeClr>
          </a:solidFill>
          <a:ln>
            <a:solidFill>
              <a:srgbClr val="99FF33"/>
            </a:solidFill>
          </a:ln>
        </p:spPr>
        <p:txBody>
          <a:bodyPr>
            <a:noAutofit/>
          </a:bodyPr>
          <a:lstStyle/>
          <a:p>
            <a:pPr marL="0" indent="0" eaLnBrk="1" fontAlgn="auto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rgbClr val="006600"/>
              </a:buClr>
              <a:buNone/>
              <a:defRPr/>
            </a:pPr>
            <a:r>
              <a:rPr lang="tr-TR" sz="2800" b="1" dirty="0" smtClean="0">
                <a:solidFill>
                  <a:schemeClr val="bg1"/>
                </a:solidFill>
                <a:latin typeface="Verdana" pitchFamily="34" charset="0"/>
              </a:rPr>
              <a:t>  SO</a:t>
            </a:r>
            <a:r>
              <a:rPr lang="tr-TR" sz="2800" b="1" baseline="-25000" dirty="0" smtClean="0">
                <a:solidFill>
                  <a:schemeClr val="bg1"/>
                </a:solidFill>
                <a:latin typeface="Verdana" pitchFamily="34" charset="0"/>
              </a:rPr>
              <a:t>2</a:t>
            </a:r>
            <a:r>
              <a:rPr lang="tr-TR" sz="2800" b="1" dirty="0" smtClean="0">
                <a:solidFill>
                  <a:schemeClr val="bg1"/>
                </a:solidFill>
                <a:latin typeface="Verdana" pitchFamily="34" charset="0"/>
              </a:rPr>
              <a:t> (kükürt dioksit)</a:t>
            </a:r>
          </a:p>
          <a:p>
            <a:pPr marL="0" indent="0" eaLnBrk="1" fontAlgn="auto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rgbClr val="006600"/>
              </a:buClr>
              <a:buFont typeface="Wingdings" pitchFamily="2" charset="2"/>
              <a:buChar char="Ø"/>
              <a:defRPr/>
            </a:pPr>
            <a:r>
              <a:rPr lang="tr-TR" sz="2800" b="1" dirty="0" smtClean="0">
                <a:solidFill>
                  <a:schemeClr val="bg1"/>
                </a:solidFill>
                <a:latin typeface="Verdana" pitchFamily="34" charset="0"/>
              </a:rPr>
              <a:t>NH</a:t>
            </a:r>
            <a:r>
              <a:rPr lang="tr-TR" sz="2800" b="1" baseline="-25000" dirty="0" smtClean="0">
                <a:solidFill>
                  <a:schemeClr val="bg1"/>
                </a:solidFill>
                <a:latin typeface="Verdana" pitchFamily="34" charset="0"/>
              </a:rPr>
              <a:t>3</a:t>
            </a:r>
            <a:r>
              <a:rPr lang="tr-TR" sz="2800" b="1" dirty="0" smtClean="0">
                <a:solidFill>
                  <a:schemeClr val="bg1"/>
                </a:solidFill>
                <a:latin typeface="Verdana" pitchFamily="34" charset="0"/>
              </a:rPr>
              <a:t> (amonyak)</a:t>
            </a:r>
          </a:p>
          <a:p>
            <a:pPr marL="0" indent="0" eaLnBrk="1" fontAlgn="auto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rgbClr val="006600"/>
              </a:buClr>
              <a:buFont typeface="Wingdings" pitchFamily="2" charset="2"/>
              <a:buChar char="Ø"/>
              <a:defRPr/>
            </a:pPr>
            <a:r>
              <a:rPr lang="tr-TR" sz="2800" b="1" dirty="0" smtClean="0">
                <a:solidFill>
                  <a:schemeClr val="bg1"/>
                </a:solidFill>
                <a:latin typeface="Verdana" pitchFamily="34" charset="0"/>
              </a:rPr>
              <a:t>HCN (hidrojen siyanür)</a:t>
            </a:r>
          </a:p>
          <a:p>
            <a:pPr marL="0" indent="0" eaLnBrk="1" fontAlgn="auto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rgbClr val="006600"/>
              </a:buClr>
              <a:buFont typeface="Wingdings" pitchFamily="2" charset="2"/>
              <a:buChar char="Ø"/>
              <a:defRPr/>
            </a:pPr>
            <a:r>
              <a:rPr lang="tr-TR" sz="2800" b="1" dirty="0" smtClean="0">
                <a:solidFill>
                  <a:schemeClr val="bg1"/>
                </a:solidFill>
                <a:latin typeface="Verdana" pitchFamily="34" charset="0"/>
              </a:rPr>
              <a:t>CO (</a:t>
            </a:r>
            <a:r>
              <a:rPr lang="tr-TR" sz="2800" b="1" dirty="0" err="1" smtClean="0">
                <a:solidFill>
                  <a:schemeClr val="bg1"/>
                </a:solidFill>
                <a:latin typeface="Verdana" pitchFamily="34" charset="0"/>
              </a:rPr>
              <a:t>Karbonmonoksit</a:t>
            </a:r>
            <a:r>
              <a:rPr lang="tr-TR" sz="2800" b="1" dirty="0" smtClean="0">
                <a:solidFill>
                  <a:schemeClr val="bg1"/>
                </a:solidFill>
                <a:latin typeface="Verdana" pitchFamily="34" charset="0"/>
              </a:rPr>
              <a:t>)</a:t>
            </a:r>
          </a:p>
          <a:p>
            <a:pPr marL="0" indent="0" eaLnBrk="1" fontAlgn="auto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rgbClr val="006600"/>
              </a:buClr>
              <a:buFont typeface="Wingdings" pitchFamily="2" charset="2"/>
              <a:buChar char="Ø"/>
              <a:defRPr/>
            </a:pPr>
            <a:r>
              <a:rPr lang="tr-TR" sz="2800" b="1" dirty="0" smtClean="0">
                <a:solidFill>
                  <a:schemeClr val="bg1"/>
                </a:solidFill>
                <a:latin typeface="Verdana" pitchFamily="34" charset="0"/>
              </a:rPr>
              <a:t>C</a:t>
            </a:r>
            <a:r>
              <a:rPr lang="tr-TR" sz="2000" b="1" dirty="0" smtClean="0">
                <a:solidFill>
                  <a:schemeClr val="bg1"/>
                </a:solidFill>
                <a:latin typeface="Verdana" pitchFamily="34" charset="0"/>
              </a:rPr>
              <a:t>3</a:t>
            </a:r>
            <a:r>
              <a:rPr lang="tr-TR" sz="2800" b="1" dirty="0" smtClean="0">
                <a:solidFill>
                  <a:schemeClr val="bg1"/>
                </a:solidFill>
                <a:latin typeface="Verdana" pitchFamily="34" charset="0"/>
              </a:rPr>
              <a:t>H</a:t>
            </a:r>
            <a:r>
              <a:rPr lang="tr-TR" sz="2000" b="1" dirty="0" smtClean="0">
                <a:solidFill>
                  <a:schemeClr val="bg1"/>
                </a:solidFill>
                <a:latin typeface="Verdana" pitchFamily="34" charset="0"/>
              </a:rPr>
              <a:t>4</a:t>
            </a:r>
            <a:r>
              <a:rPr lang="tr-TR" sz="2800" b="1" dirty="0" smtClean="0">
                <a:solidFill>
                  <a:schemeClr val="bg1"/>
                </a:solidFill>
                <a:latin typeface="Verdana" pitchFamily="34" charset="0"/>
              </a:rPr>
              <a:t>O (Akrilik aldehit)</a:t>
            </a:r>
          </a:p>
          <a:p>
            <a:pPr marL="0" indent="0" eaLnBrk="1" fontAlgn="auto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rgbClr val="006600"/>
              </a:buClr>
              <a:buFont typeface="Wingdings" pitchFamily="2" charset="2"/>
              <a:buChar char="Ø"/>
              <a:defRPr/>
            </a:pPr>
            <a:endParaRPr lang="tr-TR" sz="2800" b="1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FA47D-E530-4CAD-8473-50E7E8077773}" type="slidenum">
              <a:rPr lang="tr-TR"/>
              <a:pPr>
                <a:defRPr/>
              </a:pPr>
              <a:t>26</a:t>
            </a:fld>
            <a:endParaRPr lang="tr-TR"/>
          </a:p>
        </p:txBody>
      </p:sp>
      <p:sp>
        <p:nvSpPr>
          <p:cNvPr id="55300" name="5 Dikdörtgen"/>
          <p:cNvSpPr>
            <a:spLocks noChangeArrowheads="1"/>
          </p:cNvSpPr>
          <p:nvPr/>
        </p:nvSpPr>
        <p:spPr bwMode="auto">
          <a:xfrm>
            <a:off x="1643043" y="476250"/>
            <a:ext cx="578647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tr-TR" sz="2800" b="1" dirty="0">
                <a:solidFill>
                  <a:srgbClr val="99FF33"/>
                </a:solidFill>
                <a:latin typeface="Verdana" pitchFamily="34" charset="0"/>
              </a:rPr>
              <a:t>Yanıcı madde cinsine göre </a:t>
            </a:r>
            <a:r>
              <a:rPr lang="tr-TR" sz="2800" b="1" dirty="0" smtClean="0">
                <a:solidFill>
                  <a:srgbClr val="99FF33"/>
                </a:solidFill>
                <a:latin typeface="Verdana" pitchFamily="34" charset="0"/>
              </a:rPr>
              <a:t>çıkan </a:t>
            </a:r>
            <a:r>
              <a:rPr lang="tr-TR" sz="2800" b="1" dirty="0" err="1" smtClean="0">
                <a:solidFill>
                  <a:srgbClr val="99FF33"/>
                </a:solidFill>
                <a:latin typeface="Verdana" pitchFamily="34" charset="0"/>
              </a:rPr>
              <a:t>toksik</a:t>
            </a:r>
            <a:r>
              <a:rPr lang="tr-TR" sz="2800" b="1" dirty="0" smtClean="0">
                <a:solidFill>
                  <a:srgbClr val="99FF33"/>
                </a:solidFill>
                <a:latin typeface="Verdana" pitchFamily="34" charset="0"/>
              </a:rPr>
              <a:t> gazlar</a:t>
            </a:r>
            <a:endParaRPr lang="tr-TR" sz="2800" b="1" dirty="0">
              <a:solidFill>
                <a:srgbClr val="99FF33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51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1105" y="623211"/>
            <a:ext cx="8229600" cy="820504"/>
          </a:xfrm>
          <a:noFill/>
        </p:spPr>
        <p:txBody>
          <a:bodyPr lIns="91440" rIns="91440" anchor="ctr">
            <a:noAutofit/>
          </a:bodyPr>
          <a:lstStyle/>
          <a:p>
            <a:pPr eaLnBrk="1" hangingPunct="1"/>
            <a:r>
              <a:rPr lang="tr-TR" dirty="0">
                <a:solidFill>
                  <a:srgbClr val="FFFF00"/>
                </a:solidFill>
              </a:rPr>
              <a:t>Karbon Monoksit Gazının İnsan Sağlığına Etkisi:</a:t>
            </a:r>
            <a:r>
              <a:rPr lang="tr-TR" dirty="0">
                <a:solidFill>
                  <a:srgbClr val="002060"/>
                </a:solidFill>
              </a:rPr>
              <a:t/>
            </a:r>
            <a:br>
              <a:rPr lang="tr-TR" dirty="0">
                <a:solidFill>
                  <a:srgbClr val="002060"/>
                </a:solidFill>
              </a:rPr>
            </a:br>
            <a:endParaRPr lang="tr-TR" noProof="1">
              <a:solidFill>
                <a:srgbClr val="002060"/>
              </a:solidFill>
            </a:endParaRP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8852" name="Rectangle 13"/>
          <p:cNvSpPr>
            <a:spLocks noChangeArrowheads="1"/>
          </p:cNvSpPr>
          <p:nvPr/>
        </p:nvSpPr>
        <p:spPr bwMode="gray">
          <a:xfrm>
            <a:off x="546100" y="1297314"/>
            <a:ext cx="5257800" cy="404812"/>
          </a:xfrm>
          <a:prstGeom prst="rect">
            <a:avLst/>
          </a:prstGeom>
          <a:solidFill>
            <a:schemeClr val="hlink">
              <a:alpha val="43137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spcAft>
                <a:spcPct val="0"/>
              </a:spcAft>
            </a:pPr>
            <a:r>
              <a:rPr lang="tr-TR" sz="2000" b="1"/>
              <a:t> CO</a:t>
            </a:r>
            <a:endParaRPr lang="tr-TR" sz="1800" b="1" baseline="-25000" noProof="1"/>
          </a:p>
        </p:txBody>
      </p:sp>
      <p:sp>
        <p:nvSpPr>
          <p:cNvPr id="78853" name="Rectangle 14"/>
          <p:cNvSpPr>
            <a:spLocks noChangeArrowheads="1"/>
          </p:cNvSpPr>
          <p:nvPr/>
        </p:nvSpPr>
        <p:spPr bwMode="gray">
          <a:xfrm>
            <a:off x="533400" y="1760630"/>
            <a:ext cx="5867400" cy="4977280"/>
          </a:xfrm>
          <a:prstGeom prst="rect">
            <a:avLst/>
          </a:prstGeom>
          <a:gradFill rotWithShape="1">
            <a:gsLst>
              <a:gs pos="0">
                <a:srgbClr val="FFFFFF">
                  <a:alpha val="42998"/>
                </a:srgbClr>
              </a:gs>
              <a:gs pos="100000">
                <a:srgbClr val="EAEAEA"/>
              </a:gs>
            </a:gsLst>
            <a:lin ang="5400000" scaled="1"/>
          </a:gradFill>
          <a:ln w="12700" algn="ctr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216000" rIns="144000" bIns="72000"/>
          <a:lstStyle/>
          <a:p>
            <a:pPr marL="190500" indent="-190500" algn="just" eaLnBrk="0" hangingPunct="0">
              <a:lnSpc>
                <a:spcPct val="80000"/>
              </a:lnSpc>
              <a:buFont typeface="Wingdings" pitchFamily="2" charset="2"/>
              <a:buChar char="§"/>
            </a:pPr>
            <a:r>
              <a:rPr lang="tr-TR" sz="2000" dirty="0">
                <a:solidFill>
                  <a:schemeClr val="tx1"/>
                </a:solidFill>
              </a:rPr>
              <a:t>Karbon monoksit </a:t>
            </a:r>
            <a:r>
              <a:rPr lang="tr-TR" sz="2000" dirty="0" smtClean="0">
                <a:solidFill>
                  <a:schemeClr val="tx1"/>
                </a:solidFill>
              </a:rPr>
              <a:t>CO </a:t>
            </a:r>
            <a:r>
              <a:rPr lang="tr-TR" sz="2000" dirty="0">
                <a:solidFill>
                  <a:srgbClr val="FF0000"/>
                </a:solidFill>
              </a:rPr>
              <a:t>renksiz, kokusuz ve toksik </a:t>
            </a:r>
            <a:r>
              <a:rPr lang="tr-TR" sz="2000" dirty="0">
                <a:solidFill>
                  <a:schemeClr val="tx1"/>
                </a:solidFill>
              </a:rPr>
              <a:t>bir gazdır.</a:t>
            </a:r>
          </a:p>
          <a:p>
            <a:pPr marL="190500" indent="-190500" algn="just" eaLnBrk="0" hangingPunct="0">
              <a:lnSpc>
                <a:spcPct val="80000"/>
              </a:lnSpc>
              <a:buFont typeface="Wingdings" pitchFamily="2" charset="2"/>
              <a:buChar char="§"/>
            </a:pPr>
            <a:r>
              <a:rPr lang="tr-TR" sz="2000" dirty="0">
                <a:solidFill>
                  <a:srgbClr val="FF0000"/>
                </a:solidFill>
              </a:rPr>
              <a:t>Kimyasal boğucu bir etkisi vardır.</a:t>
            </a:r>
          </a:p>
          <a:p>
            <a:pPr marL="190500" indent="-190500" algn="just" eaLnBrk="0" hangingPunct="0">
              <a:lnSpc>
                <a:spcPct val="80000"/>
              </a:lnSpc>
              <a:buFont typeface="Wingdings" pitchFamily="2" charset="2"/>
              <a:buChar char="§"/>
            </a:pPr>
            <a:r>
              <a:rPr lang="tr-TR" sz="2000" dirty="0" smtClean="0">
                <a:solidFill>
                  <a:srgbClr val="FF0000"/>
                </a:solidFill>
              </a:rPr>
              <a:t>doğrudan </a:t>
            </a:r>
            <a:r>
              <a:rPr lang="tr-TR" sz="2000" dirty="0">
                <a:solidFill>
                  <a:srgbClr val="FF0000"/>
                </a:solidFill>
              </a:rPr>
              <a:t>doğruya kana geçebilir. </a:t>
            </a:r>
          </a:p>
          <a:p>
            <a:pPr marL="190500" indent="-190500" algn="just" eaLnBrk="0" hangingPunct="0">
              <a:lnSpc>
                <a:spcPct val="80000"/>
              </a:lnSpc>
              <a:buFont typeface="Wingdings" pitchFamily="2" charset="2"/>
              <a:buChar char="§"/>
            </a:pPr>
            <a:r>
              <a:rPr lang="tr-TR" sz="2000" dirty="0">
                <a:solidFill>
                  <a:schemeClr val="tx1"/>
                </a:solidFill>
              </a:rPr>
              <a:t>Atmosferde kalma süresi 2-4 aydır. </a:t>
            </a:r>
          </a:p>
          <a:p>
            <a:pPr marL="190500" indent="-190500" algn="just" eaLnBrk="0" hangingPunct="0">
              <a:lnSpc>
                <a:spcPct val="80000"/>
              </a:lnSpc>
              <a:buFont typeface="Wingdings" pitchFamily="2" charset="2"/>
              <a:buChar char="§"/>
            </a:pPr>
            <a:r>
              <a:rPr lang="tr-TR" sz="2000" dirty="0" smtClean="0">
                <a:solidFill>
                  <a:schemeClr val="tx1"/>
                </a:solidFill>
              </a:rPr>
              <a:t>CO </a:t>
            </a:r>
            <a:r>
              <a:rPr lang="tr-TR" sz="2000" dirty="0">
                <a:solidFill>
                  <a:schemeClr val="tx1"/>
                </a:solidFill>
              </a:rPr>
              <a:t>aslında </a:t>
            </a:r>
            <a:r>
              <a:rPr lang="tr-TR" sz="2000" dirty="0">
                <a:solidFill>
                  <a:srgbClr val="FF0000"/>
                </a:solidFill>
              </a:rPr>
              <a:t>bir kan zehiridir. </a:t>
            </a:r>
          </a:p>
          <a:p>
            <a:pPr marL="190500" indent="-190500" algn="just" eaLnBrk="0" hangingPunct="0">
              <a:lnSpc>
                <a:spcPct val="80000"/>
              </a:lnSpc>
              <a:buFont typeface="Wingdings" pitchFamily="2" charset="2"/>
              <a:buChar char="§"/>
            </a:pPr>
            <a:r>
              <a:rPr lang="tr-TR" sz="2000" dirty="0">
                <a:solidFill>
                  <a:srgbClr val="FF0000"/>
                </a:solidFill>
              </a:rPr>
              <a:t>Dokulara oksijen </a:t>
            </a:r>
            <a:r>
              <a:rPr lang="tr-T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naklini önler. </a:t>
            </a:r>
          </a:p>
          <a:p>
            <a:pPr marL="190500" indent="-190500" algn="just" eaLnBrk="0" hangingPunct="0">
              <a:lnSpc>
                <a:spcPct val="80000"/>
              </a:lnSpc>
              <a:buFont typeface="Wingdings" pitchFamily="2" charset="2"/>
              <a:buChar char="§"/>
            </a:pPr>
            <a:r>
              <a:rPr lang="tr-TR" sz="2000" dirty="0">
                <a:solidFill>
                  <a:schemeClr val="tx1"/>
                </a:solidFill>
              </a:rPr>
              <a:t>Dolayısı ile dokularda yeteri kadar oksijen alamayınca kişi havasızlıktan ölür.</a:t>
            </a:r>
          </a:p>
          <a:p>
            <a:pPr marL="190500" indent="-190500" algn="just" eaLnBrk="0" hangingPunct="0">
              <a:lnSpc>
                <a:spcPct val="80000"/>
              </a:lnSpc>
              <a:buFont typeface="Wingdings" pitchFamily="2" charset="2"/>
              <a:buChar char="§"/>
            </a:pPr>
            <a:endParaRPr lang="tr-TR" sz="2000" dirty="0" smtClean="0">
              <a:solidFill>
                <a:schemeClr val="tx1"/>
              </a:solidFill>
            </a:endParaRPr>
          </a:p>
          <a:p>
            <a:pPr marL="190500" indent="-190500" algn="just" eaLnBrk="0" hangingPunct="0">
              <a:lnSpc>
                <a:spcPct val="80000"/>
              </a:lnSpc>
              <a:buFont typeface="Wingdings" pitchFamily="2" charset="2"/>
              <a:buChar char="§"/>
            </a:pPr>
            <a:endParaRPr lang="tr-TR" sz="2000" dirty="0"/>
          </a:p>
          <a:p>
            <a:pPr marL="190500" indent="-190500" algn="just" eaLnBrk="0" hangingPunct="0">
              <a:lnSpc>
                <a:spcPct val="80000"/>
              </a:lnSpc>
              <a:buFont typeface="Wingdings" pitchFamily="2" charset="2"/>
              <a:buChar char="§"/>
            </a:pPr>
            <a:endParaRPr lang="tr-TR" sz="2000" dirty="0" smtClean="0">
              <a:solidFill>
                <a:schemeClr val="tx1"/>
              </a:solidFill>
            </a:endParaRPr>
          </a:p>
          <a:p>
            <a:pPr marL="190500" indent="-190500" algn="just" eaLnBrk="0" hangingPunct="0">
              <a:lnSpc>
                <a:spcPct val="80000"/>
              </a:lnSpc>
              <a:buFont typeface="Wingdings" pitchFamily="2" charset="2"/>
              <a:buChar char="§"/>
            </a:pPr>
            <a:endParaRPr lang="tr-TR" sz="2000" dirty="0" smtClean="0">
              <a:solidFill>
                <a:schemeClr val="tx1"/>
              </a:solidFill>
            </a:endParaRPr>
          </a:p>
          <a:p>
            <a:pPr marL="190500" indent="-190500" algn="just" eaLnBrk="0" hangingPunct="0">
              <a:lnSpc>
                <a:spcPct val="80000"/>
              </a:lnSpc>
              <a:buFont typeface="Wingdings" pitchFamily="2" charset="2"/>
              <a:buChar char="§"/>
            </a:pPr>
            <a:r>
              <a:rPr lang="tr-TR" sz="2000" dirty="0"/>
              <a:t>havada% </a:t>
            </a:r>
            <a:r>
              <a:rPr lang="tr-TR" sz="2000" dirty="0">
                <a:solidFill>
                  <a:schemeClr val="tx1"/>
                </a:solidFill>
              </a:rPr>
              <a:t>0.7 </a:t>
            </a:r>
            <a:r>
              <a:rPr lang="tr-TR" sz="2000" dirty="0" smtClean="0">
                <a:solidFill>
                  <a:schemeClr val="tx1"/>
                </a:solidFill>
              </a:rPr>
              <a:t>CO miktarı: </a:t>
            </a:r>
            <a:r>
              <a:rPr lang="tr-TR" sz="2000" dirty="0">
                <a:solidFill>
                  <a:schemeClr val="tx1"/>
                </a:solidFill>
              </a:rPr>
              <a:t>dinlenme halinde bulunan bir kişi 5 saatte, yürüyen bir kişi 2.5 saatte, çalışan bir kişi ise 40 dakikada ölmektedir.</a:t>
            </a:r>
          </a:p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endParaRPr lang="tr-TR" sz="1500" b="1" dirty="0">
              <a:solidFill>
                <a:schemeClr val="tx1"/>
              </a:solidFill>
            </a:endParaRPr>
          </a:p>
        </p:txBody>
      </p:sp>
      <p:pic>
        <p:nvPicPr>
          <p:cNvPr id="78854" name="Picture 8" descr="co2-300x2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133600"/>
            <a:ext cx="28575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68751" y="3944470"/>
            <a:ext cx="222249" cy="304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51189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4 İçerik Yer Tutucusu"/>
          <p:cNvSpPr txBox="1">
            <a:spLocks/>
          </p:cNvSpPr>
          <p:nvPr/>
        </p:nvSpPr>
        <p:spPr bwMode="auto">
          <a:xfrm>
            <a:off x="539751" y="1857364"/>
            <a:ext cx="796134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tr-TR" sz="2800" b="1" dirty="0">
                <a:solidFill>
                  <a:schemeClr val="bg1"/>
                </a:solidFill>
                <a:latin typeface="Perpetua" pitchFamily="18" charset="0"/>
              </a:rPr>
              <a:t>	</a:t>
            </a:r>
          </a:p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tr-TR" sz="2800" b="1" dirty="0">
                <a:solidFill>
                  <a:srgbClr val="FF0000"/>
                </a:solidFill>
              </a:rPr>
              <a:t>Yanmaz</a:t>
            </a:r>
            <a:r>
              <a:rPr lang="tr-TR" sz="2800" b="1" dirty="0">
                <a:solidFill>
                  <a:schemeClr val="bg1"/>
                </a:solidFill>
              </a:rPr>
              <a:t>, zehirli ve tahriş edici bir gazdır. </a:t>
            </a:r>
          </a:p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tr-TR" sz="2800" b="1" dirty="0" smtClean="0">
                <a:solidFill>
                  <a:schemeClr val="bg1"/>
                </a:solidFill>
              </a:rPr>
              <a:t>Solunmamalıdır</a:t>
            </a:r>
            <a:r>
              <a:rPr lang="tr-TR" sz="2800" b="1" dirty="0">
                <a:solidFill>
                  <a:schemeClr val="bg1"/>
                </a:solidFill>
              </a:rPr>
              <a:t>. </a:t>
            </a:r>
            <a:endParaRPr lang="tr-TR" sz="2800" b="1" dirty="0" smtClean="0">
              <a:solidFill>
                <a:schemeClr val="bg1"/>
              </a:solidFill>
            </a:endParaRPr>
          </a:p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endParaRPr lang="tr-TR" sz="2800" b="1" dirty="0">
              <a:solidFill>
                <a:schemeClr val="bg1"/>
              </a:solidFill>
            </a:endParaRPr>
          </a:p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endParaRPr lang="tr-TR" sz="2800" b="1" dirty="0">
              <a:solidFill>
                <a:schemeClr val="bg1"/>
              </a:solidFill>
            </a:endParaRPr>
          </a:p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tr-TR" sz="2800" b="1" dirty="0">
                <a:solidFill>
                  <a:schemeClr val="bg1"/>
                </a:solidFill>
              </a:rPr>
              <a:t>Bronşlardan başlayıp akciğerlere yayılan iltihaplanmaya ve çabuk ölüme neden olabilir. </a:t>
            </a:r>
          </a:p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</a:pPr>
            <a:endParaRPr lang="tr-TR" sz="2800" b="1" dirty="0">
              <a:solidFill>
                <a:schemeClr val="bg1"/>
              </a:solidFill>
              <a:latin typeface="Perpetua" pitchFamily="18" charset="0"/>
            </a:endParaRPr>
          </a:p>
        </p:txBody>
      </p:sp>
      <p:sp>
        <p:nvSpPr>
          <p:cNvPr id="3" name="1 Başlık"/>
          <p:cNvSpPr txBox="1">
            <a:spLocks/>
          </p:cNvSpPr>
          <p:nvPr/>
        </p:nvSpPr>
        <p:spPr bwMode="auto">
          <a:xfrm>
            <a:off x="571472" y="1285860"/>
            <a:ext cx="5357850" cy="584775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3000" b="1" dirty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KÜKÜRT </a:t>
            </a:r>
            <a:r>
              <a:rPr lang="tr-TR" sz="3000" b="1" dirty="0" smtClean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DİOKSİT </a:t>
            </a:r>
            <a:r>
              <a:rPr lang="tr-TR" sz="3200" b="1" dirty="0" smtClean="0">
                <a:solidFill>
                  <a:schemeClr val="bg1"/>
                </a:solidFill>
                <a:latin typeface="Perpetua" pitchFamily="18" charset="0"/>
              </a:rPr>
              <a:t>(SO</a:t>
            </a:r>
            <a:r>
              <a:rPr lang="tr-TR" sz="3200" b="1" baseline="-25000" dirty="0" smtClean="0">
                <a:solidFill>
                  <a:schemeClr val="bg1"/>
                </a:solidFill>
                <a:latin typeface="Perpetua" pitchFamily="18" charset="0"/>
              </a:rPr>
              <a:t>2</a:t>
            </a:r>
            <a:r>
              <a:rPr lang="tr-TR" sz="3200" b="1" dirty="0" smtClean="0">
                <a:solidFill>
                  <a:schemeClr val="bg1"/>
                </a:solidFill>
                <a:latin typeface="Perpetua" pitchFamily="18" charset="0"/>
              </a:rPr>
              <a:t>)</a:t>
            </a:r>
            <a:endParaRPr lang="tr-TR" sz="3200" b="1" dirty="0"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BDAB9-DBF3-4893-B6ED-ECE9160C4998}" type="slidenum">
              <a:rPr lang="tr-TR"/>
              <a:pPr>
                <a:defRPr/>
              </a:pPr>
              <a:t>28</a:t>
            </a:fld>
            <a:endParaRPr lang="tr-TR"/>
          </a:p>
        </p:txBody>
      </p:sp>
      <p:pic>
        <p:nvPicPr>
          <p:cNvPr id="57349" name="Picture 2" descr="http://www.karmabilgi.net/images/kukurt-dioksi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620712"/>
            <a:ext cx="2103425" cy="166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20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4 İçerik Yer Tutucusu"/>
          <p:cNvSpPr txBox="1">
            <a:spLocks/>
          </p:cNvSpPr>
          <p:nvPr/>
        </p:nvSpPr>
        <p:spPr bwMode="auto">
          <a:xfrm>
            <a:off x="500063" y="1285875"/>
            <a:ext cx="8143903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tr-TR" sz="3200" b="1" dirty="0" err="1" smtClean="0">
                <a:solidFill>
                  <a:schemeClr val="bg1"/>
                </a:solidFill>
              </a:rPr>
              <a:t>Karbonmonoksitten</a:t>
            </a:r>
            <a:r>
              <a:rPr lang="tr-TR" sz="3200" b="1" dirty="0" smtClean="0">
                <a:solidFill>
                  <a:schemeClr val="bg1"/>
                </a:solidFill>
              </a:rPr>
              <a:t> </a:t>
            </a:r>
            <a:r>
              <a:rPr lang="tr-TR" sz="3200" b="1" dirty="0">
                <a:solidFill>
                  <a:srgbClr val="FF0000"/>
                </a:solidFill>
              </a:rPr>
              <a:t>daha zehirli </a:t>
            </a:r>
            <a:r>
              <a:rPr lang="tr-TR" sz="3200" b="1" dirty="0">
                <a:solidFill>
                  <a:schemeClr val="bg1"/>
                </a:solidFill>
              </a:rPr>
              <a:t>bir gazdır. </a:t>
            </a:r>
          </a:p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tr-TR" sz="3200" b="1" dirty="0">
                <a:solidFill>
                  <a:schemeClr val="bg1"/>
                </a:solidFill>
              </a:rPr>
              <a:t>Havadan </a:t>
            </a:r>
            <a:r>
              <a:rPr lang="tr-TR" sz="3200" b="1" dirty="0">
                <a:solidFill>
                  <a:srgbClr val="FF0000"/>
                </a:solidFill>
              </a:rPr>
              <a:t>daha ağırdır</a:t>
            </a:r>
            <a:r>
              <a:rPr lang="tr-TR" sz="3200" b="1" dirty="0">
                <a:solidFill>
                  <a:schemeClr val="bg1"/>
                </a:solidFill>
              </a:rPr>
              <a:t>. </a:t>
            </a:r>
          </a:p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tr-TR" sz="3200" b="1" dirty="0">
                <a:solidFill>
                  <a:schemeClr val="bg1"/>
                </a:solidFill>
              </a:rPr>
              <a:t>Karakteristik tanınması çürük yumurta kokusu iledir. </a:t>
            </a:r>
            <a:endParaRPr lang="tr-TR" sz="3200" b="1" dirty="0" smtClean="0">
              <a:solidFill>
                <a:schemeClr val="bg1"/>
              </a:solidFill>
            </a:endParaRPr>
          </a:p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endParaRPr lang="tr-TR" sz="3200" b="1" dirty="0">
              <a:solidFill>
                <a:schemeClr val="bg1"/>
              </a:solidFill>
            </a:endParaRPr>
          </a:p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endParaRPr lang="tr-TR" sz="3200" b="1" dirty="0">
              <a:solidFill>
                <a:schemeClr val="bg1"/>
              </a:solidFill>
            </a:endParaRPr>
          </a:p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tr-TR" sz="3200" b="1" dirty="0" smtClean="0">
                <a:solidFill>
                  <a:schemeClr val="bg1"/>
                </a:solidFill>
              </a:rPr>
              <a:t>Yüksek konsantrasyonlarda </a:t>
            </a:r>
            <a:r>
              <a:rPr lang="tr-TR" sz="3200" b="1" dirty="0">
                <a:solidFill>
                  <a:srgbClr val="FF0000"/>
                </a:solidFill>
              </a:rPr>
              <a:t>merkezi sinir sistemini </a:t>
            </a:r>
            <a:r>
              <a:rPr lang="tr-TR" sz="3200" b="1" dirty="0">
                <a:solidFill>
                  <a:schemeClr val="bg1"/>
                </a:solidFill>
              </a:rPr>
              <a:t>etkileyerek felce neden olur. </a:t>
            </a:r>
            <a:endParaRPr lang="tr-TR" sz="3200" b="1" dirty="0" smtClean="0">
              <a:solidFill>
                <a:schemeClr val="bg1"/>
              </a:solidFill>
            </a:endParaRPr>
          </a:p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endParaRPr lang="tr-TR" sz="3200" b="1" dirty="0">
              <a:solidFill>
                <a:schemeClr val="bg1"/>
              </a:solidFill>
            </a:endParaRPr>
          </a:p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</a:pPr>
            <a:endParaRPr lang="tr-TR" sz="3200" b="1" dirty="0">
              <a:solidFill>
                <a:schemeClr val="bg1"/>
              </a:solidFill>
              <a:latin typeface="Perpetua" pitchFamily="18" charset="0"/>
            </a:endParaRPr>
          </a:p>
        </p:txBody>
      </p:sp>
      <p:sp>
        <p:nvSpPr>
          <p:cNvPr id="3" name="1 Başlık"/>
          <p:cNvSpPr txBox="1">
            <a:spLocks/>
          </p:cNvSpPr>
          <p:nvPr/>
        </p:nvSpPr>
        <p:spPr bwMode="auto">
          <a:xfrm>
            <a:off x="785786" y="714356"/>
            <a:ext cx="6862789" cy="584775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2800" b="1" dirty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HİDROJEN SÜLFÜR</a:t>
            </a:r>
            <a:r>
              <a:rPr lang="tr-TR" sz="2800" b="1" dirty="0">
                <a:solidFill>
                  <a:srgbClr val="FF0000"/>
                </a:solidFill>
                <a:latin typeface="Perpetua" pitchFamily="18" charset="0"/>
              </a:rPr>
              <a:t> </a:t>
            </a:r>
            <a:r>
              <a:rPr lang="tr-TR" sz="3200" b="1" dirty="0">
                <a:solidFill>
                  <a:srgbClr val="FFCCFF"/>
                </a:solidFill>
                <a:latin typeface="Perpetua" pitchFamily="18" charset="0"/>
              </a:rPr>
              <a:t>(H</a:t>
            </a:r>
            <a:r>
              <a:rPr lang="tr-TR" sz="3200" b="1" baseline="-25000" dirty="0">
                <a:solidFill>
                  <a:srgbClr val="FFCCFF"/>
                </a:solidFill>
                <a:latin typeface="Perpetua" pitchFamily="18" charset="0"/>
              </a:rPr>
              <a:t>2</a:t>
            </a:r>
            <a:r>
              <a:rPr lang="tr-TR" sz="3200" b="1" dirty="0">
                <a:solidFill>
                  <a:srgbClr val="FFCCFF"/>
                </a:solidFill>
                <a:latin typeface="Perpetua" pitchFamily="18" charset="0"/>
              </a:rPr>
              <a:t>S)</a:t>
            </a:r>
            <a:r>
              <a:rPr lang="tr-TR" sz="3200" b="1" dirty="0">
                <a:solidFill>
                  <a:srgbClr val="FF0000"/>
                </a:solidFill>
                <a:latin typeface="Perpetua" pitchFamily="18" charset="0"/>
              </a:rPr>
              <a:t> </a:t>
            </a:r>
            <a:endParaRPr lang="tr-TR" sz="3200" b="1" dirty="0"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5A560-EDCC-431B-9E19-42A45A4ECD2C}" type="slidenum">
              <a:rPr lang="tr-TR"/>
              <a:pPr>
                <a:defRPr/>
              </a:pPr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649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085072" y="4129674"/>
            <a:ext cx="1575395" cy="218700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71488" y="1412776"/>
            <a:ext cx="8672512" cy="4476750"/>
            <a:chOff x="275" y="1182"/>
            <a:chExt cx="5463" cy="2820"/>
          </a:xfrm>
        </p:grpSpPr>
        <p:sp>
          <p:nvSpPr>
            <p:cNvPr id="49173" name="Freeform 5"/>
            <p:cNvSpPr>
              <a:spLocks/>
            </p:cNvSpPr>
            <p:nvPr/>
          </p:nvSpPr>
          <p:spPr bwMode="auto">
            <a:xfrm>
              <a:off x="2472" y="1763"/>
              <a:ext cx="325" cy="339"/>
            </a:xfrm>
            <a:custGeom>
              <a:avLst/>
              <a:gdLst>
                <a:gd name="T0" fmla="*/ 130 w 403"/>
                <a:gd name="T1" fmla="*/ 12 h 473"/>
                <a:gd name="T2" fmla="*/ 185 w 403"/>
                <a:gd name="T3" fmla="*/ 47 h 473"/>
                <a:gd name="T4" fmla="*/ 210 w 403"/>
                <a:gd name="T5" fmla="*/ 92 h 473"/>
                <a:gd name="T6" fmla="*/ 220 w 403"/>
                <a:gd name="T7" fmla="*/ 92 h 473"/>
                <a:gd name="T8" fmla="*/ 227 w 403"/>
                <a:gd name="T9" fmla="*/ 67 h 473"/>
                <a:gd name="T10" fmla="*/ 260 w 403"/>
                <a:gd name="T11" fmla="*/ 91 h 473"/>
                <a:gd name="T12" fmla="*/ 241 w 403"/>
                <a:gd name="T13" fmla="*/ 131 h 473"/>
                <a:gd name="T14" fmla="*/ 250 w 403"/>
                <a:gd name="T15" fmla="*/ 161 h 473"/>
                <a:gd name="T16" fmla="*/ 273 w 403"/>
                <a:gd name="T17" fmla="*/ 145 h 473"/>
                <a:gd name="T18" fmla="*/ 275 w 403"/>
                <a:gd name="T19" fmla="*/ 171 h 473"/>
                <a:gd name="T20" fmla="*/ 267 w 403"/>
                <a:gd name="T21" fmla="*/ 194 h 473"/>
                <a:gd name="T22" fmla="*/ 300 w 403"/>
                <a:gd name="T23" fmla="*/ 204 h 473"/>
                <a:gd name="T24" fmla="*/ 323 w 403"/>
                <a:gd name="T25" fmla="*/ 201 h 473"/>
                <a:gd name="T26" fmla="*/ 316 w 403"/>
                <a:gd name="T27" fmla="*/ 245 h 473"/>
                <a:gd name="T28" fmla="*/ 302 w 403"/>
                <a:gd name="T29" fmla="*/ 269 h 473"/>
                <a:gd name="T30" fmla="*/ 299 w 403"/>
                <a:gd name="T31" fmla="*/ 294 h 473"/>
                <a:gd name="T32" fmla="*/ 252 w 403"/>
                <a:gd name="T33" fmla="*/ 330 h 473"/>
                <a:gd name="T34" fmla="*/ 201 w 403"/>
                <a:gd name="T35" fmla="*/ 338 h 473"/>
                <a:gd name="T36" fmla="*/ 233 w 403"/>
                <a:gd name="T37" fmla="*/ 312 h 473"/>
                <a:gd name="T38" fmla="*/ 239 w 403"/>
                <a:gd name="T39" fmla="*/ 267 h 473"/>
                <a:gd name="T40" fmla="*/ 222 w 403"/>
                <a:gd name="T41" fmla="*/ 259 h 473"/>
                <a:gd name="T42" fmla="*/ 210 w 403"/>
                <a:gd name="T43" fmla="*/ 263 h 473"/>
                <a:gd name="T44" fmla="*/ 187 w 403"/>
                <a:gd name="T45" fmla="*/ 264 h 473"/>
                <a:gd name="T46" fmla="*/ 197 w 403"/>
                <a:gd name="T47" fmla="*/ 254 h 473"/>
                <a:gd name="T48" fmla="*/ 190 w 403"/>
                <a:gd name="T49" fmla="*/ 206 h 473"/>
                <a:gd name="T50" fmla="*/ 175 w 403"/>
                <a:gd name="T51" fmla="*/ 192 h 473"/>
                <a:gd name="T52" fmla="*/ 171 w 403"/>
                <a:gd name="T53" fmla="*/ 162 h 473"/>
                <a:gd name="T54" fmla="*/ 143 w 403"/>
                <a:gd name="T55" fmla="*/ 194 h 473"/>
                <a:gd name="T56" fmla="*/ 152 w 403"/>
                <a:gd name="T57" fmla="*/ 248 h 473"/>
                <a:gd name="T58" fmla="*/ 117 w 403"/>
                <a:gd name="T59" fmla="*/ 264 h 473"/>
                <a:gd name="T60" fmla="*/ 119 w 403"/>
                <a:gd name="T61" fmla="*/ 239 h 473"/>
                <a:gd name="T62" fmla="*/ 110 w 403"/>
                <a:gd name="T63" fmla="*/ 231 h 473"/>
                <a:gd name="T64" fmla="*/ 106 w 403"/>
                <a:gd name="T65" fmla="*/ 220 h 473"/>
                <a:gd name="T66" fmla="*/ 98 w 403"/>
                <a:gd name="T67" fmla="*/ 222 h 473"/>
                <a:gd name="T68" fmla="*/ 96 w 403"/>
                <a:gd name="T69" fmla="*/ 259 h 473"/>
                <a:gd name="T70" fmla="*/ 113 w 403"/>
                <a:gd name="T71" fmla="*/ 280 h 473"/>
                <a:gd name="T72" fmla="*/ 97 w 403"/>
                <a:gd name="T73" fmla="*/ 290 h 473"/>
                <a:gd name="T74" fmla="*/ 73 w 403"/>
                <a:gd name="T75" fmla="*/ 311 h 473"/>
                <a:gd name="T76" fmla="*/ 105 w 403"/>
                <a:gd name="T77" fmla="*/ 338 h 473"/>
                <a:gd name="T78" fmla="*/ 62 w 403"/>
                <a:gd name="T79" fmla="*/ 333 h 473"/>
                <a:gd name="T80" fmla="*/ 8 w 403"/>
                <a:gd name="T81" fmla="*/ 280 h 473"/>
                <a:gd name="T82" fmla="*/ 6 w 403"/>
                <a:gd name="T83" fmla="*/ 271 h 473"/>
                <a:gd name="T84" fmla="*/ 0 w 403"/>
                <a:gd name="T85" fmla="*/ 244 h 473"/>
                <a:gd name="T86" fmla="*/ 2 w 403"/>
                <a:gd name="T87" fmla="*/ 216 h 473"/>
                <a:gd name="T88" fmla="*/ 11 w 403"/>
                <a:gd name="T89" fmla="*/ 216 h 473"/>
                <a:gd name="T90" fmla="*/ 13 w 403"/>
                <a:gd name="T91" fmla="*/ 229 h 473"/>
                <a:gd name="T92" fmla="*/ 19 w 403"/>
                <a:gd name="T93" fmla="*/ 238 h 473"/>
                <a:gd name="T94" fmla="*/ 25 w 403"/>
                <a:gd name="T95" fmla="*/ 242 h 473"/>
                <a:gd name="T96" fmla="*/ 25 w 403"/>
                <a:gd name="T97" fmla="*/ 231 h 473"/>
                <a:gd name="T98" fmla="*/ 43 w 403"/>
                <a:gd name="T99" fmla="*/ 199 h 473"/>
                <a:gd name="T100" fmla="*/ 50 w 403"/>
                <a:gd name="T101" fmla="*/ 183 h 473"/>
                <a:gd name="T102" fmla="*/ 37 w 403"/>
                <a:gd name="T103" fmla="*/ 137 h 473"/>
                <a:gd name="T104" fmla="*/ 51 w 403"/>
                <a:gd name="T105" fmla="*/ 98 h 473"/>
                <a:gd name="T106" fmla="*/ 60 w 403"/>
                <a:gd name="T107" fmla="*/ 109 h 473"/>
                <a:gd name="T108" fmla="*/ 90 w 403"/>
                <a:gd name="T109" fmla="*/ 147 h 473"/>
                <a:gd name="T110" fmla="*/ 105 w 403"/>
                <a:gd name="T111" fmla="*/ 143 h 473"/>
                <a:gd name="T112" fmla="*/ 123 w 403"/>
                <a:gd name="T113" fmla="*/ 102 h 473"/>
                <a:gd name="T114" fmla="*/ 133 w 403"/>
                <a:gd name="T115" fmla="*/ 80 h 473"/>
                <a:gd name="T116" fmla="*/ 114 w 403"/>
                <a:gd name="T117" fmla="*/ 41 h 473"/>
                <a:gd name="T118" fmla="*/ 118 w 403"/>
                <a:gd name="T119" fmla="*/ 9 h 473"/>
                <a:gd name="T120" fmla="*/ 124 w 403"/>
                <a:gd name="T121" fmla="*/ 1 h 473"/>
                <a:gd name="T122" fmla="*/ 123 w 403"/>
                <a:gd name="T123" fmla="*/ 1 h 47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03"/>
                <a:gd name="T187" fmla="*/ 0 h 473"/>
                <a:gd name="T188" fmla="*/ 403 w 403"/>
                <a:gd name="T189" fmla="*/ 473 h 47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03" h="473">
                  <a:moveTo>
                    <a:pt x="153" y="0"/>
                  </a:moveTo>
                  <a:lnTo>
                    <a:pt x="153" y="1"/>
                  </a:lnTo>
                  <a:lnTo>
                    <a:pt x="153" y="2"/>
                  </a:lnTo>
                  <a:lnTo>
                    <a:pt x="153" y="3"/>
                  </a:lnTo>
                  <a:lnTo>
                    <a:pt x="154" y="5"/>
                  </a:lnTo>
                  <a:lnTo>
                    <a:pt x="154" y="9"/>
                  </a:lnTo>
                  <a:lnTo>
                    <a:pt x="155" y="11"/>
                  </a:lnTo>
                  <a:lnTo>
                    <a:pt x="157" y="15"/>
                  </a:lnTo>
                  <a:lnTo>
                    <a:pt x="161" y="17"/>
                  </a:lnTo>
                  <a:lnTo>
                    <a:pt x="164" y="23"/>
                  </a:lnTo>
                  <a:lnTo>
                    <a:pt x="168" y="27"/>
                  </a:lnTo>
                  <a:lnTo>
                    <a:pt x="174" y="32"/>
                  </a:lnTo>
                  <a:lnTo>
                    <a:pt x="181" y="36"/>
                  </a:lnTo>
                  <a:lnTo>
                    <a:pt x="187" y="41"/>
                  </a:lnTo>
                  <a:lnTo>
                    <a:pt x="197" y="47"/>
                  </a:lnTo>
                  <a:lnTo>
                    <a:pt x="206" y="52"/>
                  </a:lnTo>
                  <a:lnTo>
                    <a:pt x="219" y="56"/>
                  </a:lnTo>
                  <a:lnTo>
                    <a:pt x="229" y="65"/>
                  </a:lnTo>
                  <a:lnTo>
                    <a:pt x="239" y="72"/>
                  </a:lnTo>
                  <a:lnTo>
                    <a:pt x="246" y="81"/>
                  </a:lnTo>
                  <a:lnTo>
                    <a:pt x="252" y="88"/>
                  </a:lnTo>
                  <a:lnTo>
                    <a:pt x="255" y="96"/>
                  </a:lnTo>
                  <a:lnTo>
                    <a:pt x="258" y="104"/>
                  </a:lnTo>
                  <a:lnTo>
                    <a:pt x="259" y="111"/>
                  </a:lnTo>
                  <a:lnTo>
                    <a:pt x="261" y="117"/>
                  </a:lnTo>
                  <a:lnTo>
                    <a:pt x="260" y="124"/>
                  </a:lnTo>
                  <a:lnTo>
                    <a:pt x="260" y="129"/>
                  </a:lnTo>
                  <a:lnTo>
                    <a:pt x="258" y="133"/>
                  </a:lnTo>
                  <a:lnTo>
                    <a:pt x="258" y="137"/>
                  </a:lnTo>
                  <a:lnTo>
                    <a:pt x="257" y="139"/>
                  </a:lnTo>
                  <a:lnTo>
                    <a:pt x="257" y="140"/>
                  </a:lnTo>
                  <a:lnTo>
                    <a:pt x="258" y="141"/>
                  </a:lnTo>
                  <a:lnTo>
                    <a:pt x="260" y="139"/>
                  </a:lnTo>
                  <a:lnTo>
                    <a:pt x="265" y="137"/>
                  </a:lnTo>
                  <a:lnTo>
                    <a:pt x="270" y="133"/>
                  </a:lnTo>
                  <a:lnTo>
                    <a:pt x="273" y="129"/>
                  </a:lnTo>
                  <a:lnTo>
                    <a:pt x="277" y="125"/>
                  </a:lnTo>
                  <a:lnTo>
                    <a:pt x="279" y="121"/>
                  </a:lnTo>
                  <a:lnTo>
                    <a:pt x="281" y="117"/>
                  </a:lnTo>
                  <a:lnTo>
                    <a:pt x="281" y="113"/>
                  </a:lnTo>
                  <a:lnTo>
                    <a:pt x="282" y="107"/>
                  </a:lnTo>
                  <a:lnTo>
                    <a:pt x="281" y="104"/>
                  </a:lnTo>
                  <a:lnTo>
                    <a:pt x="281" y="100"/>
                  </a:lnTo>
                  <a:lnTo>
                    <a:pt x="281" y="96"/>
                  </a:lnTo>
                  <a:lnTo>
                    <a:pt x="281" y="93"/>
                  </a:lnTo>
                  <a:lnTo>
                    <a:pt x="280" y="91"/>
                  </a:lnTo>
                  <a:lnTo>
                    <a:pt x="280" y="88"/>
                  </a:lnTo>
                  <a:lnTo>
                    <a:pt x="280" y="87"/>
                  </a:lnTo>
                  <a:lnTo>
                    <a:pt x="281" y="86"/>
                  </a:lnTo>
                  <a:lnTo>
                    <a:pt x="295" y="94"/>
                  </a:lnTo>
                  <a:lnTo>
                    <a:pt x="307" y="102"/>
                  </a:lnTo>
                  <a:lnTo>
                    <a:pt x="315" y="110"/>
                  </a:lnTo>
                  <a:lnTo>
                    <a:pt x="321" y="118"/>
                  </a:lnTo>
                  <a:lnTo>
                    <a:pt x="323" y="127"/>
                  </a:lnTo>
                  <a:lnTo>
                    <a:pt x="324" y="134"/>
                  </a:lnTo>
                  <a:lnTo>
                    <a:pt x="323" y="142"/>
                  </a:lnTo>
                  <a:lnTo>
                    <a:pt x="321" y="150"/>
                  </a:lnTo>
                  <a:lnTo>
                    <a:pt x="316" y="157"/>
                  </a:lnTo>
                  <a:lnTo>
                    <a:pt x="313" y="164"/>
                  </a:lnTo>
                  <a:lnTo>
                    <a:pt x="309" y="170"/>
                  </a:lnTo>
                  <a:lnTo>
                    <a:pt x="305" y="175"/>
                  </a:lnTo>
                  <a:lnTo>
                    <a:pt x="302" y="179"/>
                  </a:lnTo>
                  <a:lnTo>
                    <a:pt x="299" y="183"/>
                  </a:lnTo>
                  <a:lnTo>
                    <a:pt x="298" y="185"/>
                  </a:lnTo>
                  <a:lnTo>
                    <a:pt x="299" y="185"/>
                  </a:lnTo>
                  <a:lnTo>
                    <a:pt x="296" y="196"/>
                  </a:lnTo>
                  <a:lnTo>
                    <a:pt x="295" y="204"/>
                  </a:lnTo>
                  <a:lnTo>
                    <a:pt x="296" y="211"/>
                  </a:lnTo>
                  <a:lnTo>
                    <a:pt x="299" y="216"/>
                  </a:lnTo>
                  <a:lnTo>
                    <a:pt x="302" y="221"/>
                  </a:lnTo>
                  <a:lnTo>
                    <a:pt x="305" y="223"/>
                  </a:lnTo>
                  <a:lnTo>
                    <a:pt x="310" y="225"/>
                  </a:lnTo>
                  <a:lnTo>
                    <a:pt x="316" y="225"/>
                  </a:lnTo>
                  <a:lnTo>
                    <a:pt x="319" y="225"/>
                  </a:lnTo>
                  <a:lnTo>
                    <a:pt x="325" y="224"/>
                  </a:lnTo>
                  <a:lnTo>
                    <a:pt x="329" y="222"/>
                  </a:lnTo>
                  <a:lnTo>
                    <a:pt x="334" y="219"/>
                  </a:lnTo>
                  <a:lnTo>
                    <a:pt x="337" y="216"/>
                  </a:lnTo>
                  <a:lnTo>
                    <a:pt x="339" y="212"/>
                  </a:lnTo>
                  <a:lnTo>
                    <a:pt x="339" y="209"/>
                  </a:lnTo>
                  <a:lnTo>
                    <a:pt x="339" y="203"/>
                  </a:lnTo>
                  <a:lnTo>
                    <a:pt x="340" y="210"/>
                  </a:lnTo>
                  <a:lnTo>
                    <a:pt x="342" y="216"/>
                  </a:lnTo>
                  <a:lnTo>
                    <a:pt x="342" y="220"/>
                  </a:lnTo>
                  <a:lnTo>
                    <a:pt x="344" y="224"/>
                  </a:lnTo>
                  <a:lnTo>
                    <a:pt x="343" y="227"/>
                  </a:lnTo>
                  <a:lnTo>
                    <a:pt x="343" y="231"/>
                  </a:lnTo>
                  <a:lnTo>
                    <a:pt x="343" y="233"/>
                  </a:lnTo>
                  <a:lnTo>
                    <a:pt x="343" y="235"/>
                  </a:lnTo>
                  <a:lnTo>
                    <a:pt x="341" y="239"/>
                  </a:lnTo>
                  <a:lnTo>
                    <a:pt x="339" y="240"/>
                  </a:lnTo>
                  <a:lnTo>
                    <a:pt x="338" y="243"/>
                  </a:lnTo>
                  <a:lnTo>
                    <a:pt x="337" y="245"/>
                  </a:lnTo>
                  <a:lnTo>
                    <a:pt x="335" y="248"/>
                  </a:lnTo>
                  <a:lnTo>
                    <a:pt x="334" y="250"/>
                  </a:lnTo>
                  <a:lnTo>
                    <a:pt x="332" y="254"/>
                  </a:lnTo>
                  <a:lnTo>
                    <a:pt x="332" y="257"/>
                  </a:lnTo>
                  <a:lnTo>
                    <a:pt x="330" y="264"/>
                  </a:lnTo>
                  <a:lnTo>
                    <a:pt x="331" y="270"/>
                  </a:lnTo>
                  <a:lnTo>
                    <a:pt x="333" y="276"/>
                  </a:lnTo>
                  <a:lnTo>
                    <a:pt x="337" y="279"/>
                  </a:lnTo>
                  <a:lnTo>
                    <a:pt x="340" y="283"/>
                  </a:lnTo>
                  <a:lnTo>
                    <a:pt x="345" y="285"/>
                  </a:lnTo>
                  <a:lnTo>
                    <a:pt x="350" y="287"/>
                  </a:lnTo>
                  <a:lnTo>
                    <a:pt x="356" y="287"/>
                  </a:lnTo>
                  <a:lnTo>
                    <a:pt x="362" y="288"/>
                  </a:lnTo>
                  <a:lnTo>
                    <a:pt x="367" y="287"/>
                  </a:lnTo>
                  <a:lnTo>
                    <a:pt x="372" y="285"/>
                  </a:lnTo>
                  <a:lnTo>
                    <a:pt x="378" y="281"/>
                  </a:lnTo>
                  <a:lnTo>
                    <a:pt x="381" y="278"/>
                  </a:lnTo>
                  <a:lnTo>
                    <a:pt x="386" y="274"/>
                  </a:lnTo>
                  <a:lnTo>
                    <a:pt x="389" y="268"/>
                  </a:lnTo>
                  <a:lnTo>
                    <a:pt x="392" y="261"/>
                  </a:lnTo>
                  <a:lnTo>
                    <a:pt x="394" y="266"/>
                  </a:lnTo>
                  <a:lnTo>
                    <a:pt x="397" y="270"/>
                  </a:lnTo>
                  <a:lnTo>
                    <a:pt x="398" y="276"/>
                  </a:lnTo>
                  <a:lnTo>
                    <a:pt x="400" y="281"/>
                  </a:lnTo>
                  <a:lnTo>
                    <a:pt x="400" y="289"/>
                  </a:lnTo>
                  <a:lnTo>
                    <a:pt x="402" y="295"/>
                  </a:lnTo>
                  <a:lnTo>
                    <a:pt x="402" y="302"/>
                  </a:lnTo>
                  <a:lnTo>
                    <a:pt x="402" y="308"/>
                  </a:lnTo>
                  <a:lnTo>
                    <a:pt x="400" y="315"/>
                  </a:lnTo>
                  <a:lnTo>
                    <a:pt x="399" y="323"/>
                  </a:lnTo>
                  <a:lnTo>
                    <a:pt x="397" y="330"/>
                  </a:lnTo>
                  <a:lnTo>
                    <a:pt x="395" y="335"/>
                  </a:lnTo>
                  <a:lnTo>
                    <a:pt x="392" y="342"/>
                  </a:lnTo>
                  <a:lnTo>
                    <a:pt x="389" y="347"/>
                  </a:lnTo>
                  <a:lnTo>
                    <a:pt x="385" y="351"/>
                  </a:lnTo>
                  <a:lnTo>
                    <a:pt x="383" y="355"/>
                  </a:lnTo>
                  <a:lnTo>
                    <a:pt x="381" y="358"/>
                  </a:lnTo>
                  <a:lnTo>
                    <a:pt x="379" y="360"/>
                  </a:lnTo>
                  <a:lnTo>
                    <a:pt x="377" y="364"/>
                  </a:lnTo>
                  <a:lnTo>
                    <a:pt x="376" y="367"/>
                  </a:lnTo>
                  <a:lnTo>
                    <a:pt x="374" y="371"/>
                  </a:lnTo>
                  <a:lnTo>
                    <a:pt x="374" y="375"/>
                  </a:lnTo>
                  <a:lnTo>
                    <a:pt x="373" y="379"/>
                  </a:lnTo>
                  <a:lnTo>
                    <a:pt x="373" y="383"/>
                  </a:lnTo>
                  <a:lnTo>
                    <a:pt x="371" y="388"/>
                  </a:lnTo>
                  <a:lnTo>
                    <a:pt x="371" y="391"/>
                  </a:lnTo>
                  <a:lnTo>
                    <a:pt x="371" y="395"/>
                  </a:lnTo>
                  <a:lnTo>
                    <a:pt x="371" y="399"/>
                  </a:lnTo>
                  <a:lnTo>
                    <a:pt x="371" y="402"/>
                  </a:lnTo>
                  <a:lnTo>
                    <a:pt x="371" y="406"/>
                  </a:lnTo>
                  <a:lnTo>
                    <a:pt x="371" y="410"/>
                  </a:lnTo>
                  <a:lnTo>
                    <a:pt x="371" y="412"/>
                  </a:lnTo>
                  <a:lnTo>
                    <a:pt x="367" y="421"/>
                  </a:lnTo>
                  <a:lnTo>
                    <a:pt x="361" y="430"/>
                  </a:lnTo>
                  <a:lnTo>
                    <a:pt x="354" y="437"/>
                  </a:lnTo>
                  <a:lnTo>
                    <a:pt x="348" y="443"/>
                  </a:lnTo>
                  <a:lnTo>
                    <a:pt x="338" y="449"/>
                  </a:lnTo>
                  <a:lnTo>
                    <a:pt x="330" y="454"/>
                  </a:lnTo>
                  <a:lnTo>
                    <a:pt x="321" y="458"/>
                  </a:lnTo>
                  <a:lnTo>
                    <a:pt x="312" y="461"/>
                  </a:lnTo>
                  <a:lnTo>
                    <a:pt x="302" y="464"/>
                  </a:lnTo>
                  <a:lnTo>
                    <a:pt x="292" y="467"/>
                  </a:lnTo>
                  <a:lnTo>
                    <a:pt x="283" y="469"/>
                  </a:lnTo>
                  <a:lnTo>
                    <a:pt x="275" y="470"/>
                  </a:lnTo>
                  <a:lnTo>
                    <a:pt x="267" y="472"/>
                  </a:lnTo>
                  <a:lnTo>
                    <a:pt x="260" y="472"/>
                  </a:lnTo>
                  <a:lnTo>
                    <a:pt x="254" y="472"/>
                  </a:lnTo>
                  <a:lnTo>
                    <a:pt x="249" y="472"/>
                  </a:lnTo>
                  <a:lnTo>
                    <a:pt x="251" y="471"/>
                  </a:lnTo>
                  <a:lnTo>
                    <a:pt x="254" y="469"/>
                  </a:lnTo>
                  <a:lnTo>
                    <a:pt x="258" y="466"/>
                  </a:lnTo>
                  <a:lnTo>
                    <a:pt x="262" y="463"/>
                  </a:lnTo>
                  <a:lnTo>
                    <a:pt x="267" y="459"/>
                  </a:lnTo>
                  <a:lnTo>
                    <a:pt x="273" y="454"/>
                  </a:lnTo>
                  <a:lnTo>
                    <a:pt x="279" y="448"/>
                  </a:lnTo>
                  <a:lnTo>
                    <a:pt x="283" y="442"/>
                  </a:lnTo>
                  <a:lnTo>
                    <a:pt x="289" y="435"/>
                  </a:lnTo>
                  <a:lnTo>
                    <a:pt x="292" y="427"/>
                  </a:lnTo>
                  <a:lnTo>
                    <a:pt x="297" y="418"/>
                  </a:lnTo>
                  <a:lnTo>
                    <a:pt x="300" y="410"/>
                  </a:lnTo>
                  <a:lnTo>
                    <a:pt x="302" y="400"/>
                  </a:lnTo>
                  <a:lnTo>
                    <a:pt x="302" y="389"/>
                  </a:lnTo>
                  <a:lnTo>
                    <a:pt x="301" y="377"/>
                  </a:lnTo>
                  <a:lnTo>
                    <a:pt x="299" y="377"/>
                  </a:lnTo>
                  <a:lnTo>
                    <a:pt x="298" y="375"/>
                  </a:lnTo>
                  <a:lnTo>
                    <a:pt x="296" y="373"/>
                  </a:lnTo>
                  <a:lnTo>
                    <a:pt x="295" y="371"/>
                  </a:lnTo>
                  <a:lnTo>
                    <a:pt x="293" y="370"/>
                  </a:lnTo>
                  <a:lnTo>
                    <a:pt x="292" y="369"/>
                  </a:lnTo>
                  <a:lnTo>
                    <a:pt x="290" y="367"/>
                  </a:lnTo>
                  <a:lnTo>
                    <a:pt x="288" y="365"/>
                  </a:lnTo>
                  <a:lnTo>
                    <a:pt x="284" y="365"/>
                  </a:lnTo>
                  <a:lnTo>
                    <a:pt x="281" y="364"/>
                  </a:lnTo>
                  <a:lnTo>
                    <a:pt x="278" y="364"/>
                  </a:lnTo>
                  <a:lnTo>
                    <a:pt x="275" y="362"/>
                  </a:lnTo>
                  <a:lnTo>
                    <a:pt x="271" y="364"/>
                  </a:lnTo>
                  <a:lnTo>
                    <a:pt x="267" y="364"/>
                  </a:lnTo>
                  <a:lnTo>
                    <a:pt x="263" y="365"/>
                  </a:lnTo>
                  <a:lnTo>
                    <a:pt x="259" y="365"/>
                  </a:lnTo>
                  <a:lnTo>
                    <a:pt x="260" y="365"/>
                  </a:lnTo>
                  <a:lnTo>
                    <a:pt x="261" y="365"/>
                  </a:lnTo>
                  <a:lnTo>
                    <a:pt x="262" y="365"/>
                  </a:lnTo>
                  <a:lnTo>
                    <a:pt x="260" y="367"/>
                  </a:lnTo>
                  <a:lnTo>
                    <a:pt x="259" y="367"/>
                  </a:lnTo>
                  <a:lnTo>
                    <a:pt x="257" y="368"/>
                  </a:lnTo>
                  <a:lnTo>
                    <a:pt x="256" y="368"/>
                  </a:lnTo>
                  <a:lnTo>
                    <a:pt x="253" y="369"/>
                  </a:lnTo>
                  <a:lnTo>
                    <a:pt x="249" y="369"/>
                  </a:lnTo>
                  <a:lnTo>
                    <a:pt x="246" y="369"/>
                  </a:lnTo>
                  <a:lnTo>
                    <a:pt x="242" y="369"/>
                  </a:lnTo>
                  <a:lnTo>
                    <a:pt x="236" y="369"/>
                  </a:lnTo>
                  <a:lnTo>
                    <a:pt x="232" y="368"/>
                  </a:lnTo>
                  <a:lnTo>
                    <a:pt x="227" y="366"/>
                  </a:lnTo>
                  <a:lnTo>
                    <a:pt x="222" y="364"/>
                  </a:lnTo>
                  <a:lnTo>
                    <a:pt x="224" y="364"/>
                  </a:lnTo>
                  <a:lnTo>
                    <a:pt x="226" y="363"/>
                  </a:lnTo>
                  <a:lnTo>
                    <a:pt x="229" y="362"/>
                  </a:lnTo>
                  <a:lnTo>
                    <a:pt x="233" y="360"/>
                  </a:lnTo>
                  <a:lnTo>
                    <a:pt x="236" y="359"/>
                  </a:lnTo>
                  <a:lnTo>
                    <a:pt x="240" y="357"/>
                  </a:lnTo>
                  <a:lnTo>
                    <a:pt x="244" y="354"/>
                  </a:lnTo>
                  <a:lnTo>
                    <a:pt x="248" y="350"/>
                  </a:lnTo>
                  <a:lnTo>
                    <a:pt x="250" y="347"/>
                  </a:lnTo>
                  <a:lnTo>
                    <a:pt x="253" y="341"/>
                  </a:lnTo>
                  <a:lnTo>
                    <a:pt x="253" y="335"/>
                  </a:lnTo>
                  <a:lnTo>
                    <a:pt x="253" y="328"/>
                  </a:lnTo>
                  <a:lnTo>
                    <a:pt x="251" y="321"/>
                  </a:lnTo>
                  <a:lnTo>
                    <a:pt x="247" y="311"/>
                  </a:lnTo>
                  <a:lnTo>
                    <a:pt x="242" y="301"/>
                  </a:lnTo>
                  <a:lnTo>
                    <a:pt x="235" y="288"/>
                  </a:lnTo>
                  <a:lnTo>
                    <a:pt x="234" y="288"/>
                  </a:lnTo>
                  <a:lnTo>
                    <a:pt x="233" y="288"/>
                  </a:lnTo>
                  <a:lnTo>
                    <a:pt x="232" y="287"/>
                  </a:lnTo>
                  <a:lnTo>
                    <a:pt x="230" y="285"/>
                  </a:lnTo>
                  <a:lnTo>
                    <a:pt x="226" y="283"/>
                  </a:lnTo>
                  <a:lnTo>
                    <a:pt x="224" y="279"/>
                  </a:lnTo>
                  <a:lnTo>
                    <a:pt x="222" y="276"/>
                  </a:lnTo>
                  <a:lnTo>
                    <a:pt x="220" y="272"/>
                  </a:lnTo>
                  <a:lnTo>
                    <a:pt x="217" y="268"/>
                  </a:lnTo>
                  <a:lnTo>
                    <a:pt x="216" y="263"/>
                  </a:lnTo>
                  <a:lnTo>
                    <a:pt x="216" y="257"/>
                  </a:lnTo>
                  <a:lnTo>
                    <a:pt x="216" y="251"/>
                  </a:lnTo>
                  <a:lnTo>
                    <a:pt x="217" y="245"/>
                  </a:lnTo>
                  <a:lnTo>
                    <a:pt x="221" y="238"/>
                  </a:lnTo>
                  <a:lnTo>
                    <a:pt x="226" y="231"/>
                  </a:lnTo>
                  <a:lnTo>
                    <a:pt x="233" y="221"/>
                  </a:lnTo>
                  <a:lnTo>
                    <a:pt x="222" y="224"/>
                  </a:lnTo>
                  <a:lnTo>
                    <a:pt x="212" y="226"/>
                  </a:lnTo>
                  <a:lnTo>
                    <a:pt x="205" y="230"/>
                  </a:lnTo>
                  <a:lnTo>
                    <a:pt x="198" y="233"/>
                  </a:lnTo>
                  <a:lnTo>
                    <a:pt x="192" y="239"/>
                  </a:lnTo>
                  <a:lnTo>
                    <a:pt x="187" y="243"/>
                  </a:lnTo>
                  <a:lnTo>
                    <a:pt x="184" y="249"/>
                  </a:lnTo>
                  <a:lnTo>
                    <a:pt x="182" y="253"/>
                  </a:lnTo>
                  <a:lnTo>
                    <a:pt x="179" y="259"/>
                  </a:lnTo>
                  <a:lnTo>
                    <a:pt x="178" y="265"/>
                  </a:lnTo>
                  <a:lnTo>
                    <a:pt x="177" y="270"/>
                  </a:lnTo>
                  <a:lnTo>
                    <a:pt x="177" y="275"/>
                  </a:lnTo>
                  <a:lnTo>
                    <a:pt x="177" y="281"/>
                  </a:lnTo>
                  <a:lnTo>
                    <a:pt x="178" y="285"/>
                  </a:lnTo>
                  <a:lnTo>
                    <a:pt x="178" y="288"/>
                  </a:lnTo>
                  <a:lnTo>
                    <a:pt x="179" y="290"/>
                  </a:lnTo>
                  <a:lnTo>
                    <a:pt x="185" y="308"/>
                  </a:lnTo>
                  <a:lnTo>
                    <a:pt x="189" y="322"/>
                  </a:lnTo>
                  <a:lnTo>
                    <a:pt x="189" y="335"/>
                  </a:lnTo>
                  <a:lnTo>
                    <a:pt x="189" y="346"/>
                  </a:lnTo>
                  <a:lnTo>
                    <a:pt x="186" y="356"/>
                  </a:lnTo>
                  <a:lnTo>
                    <a:pt x="182" y="362"/>
                  </a:lnTo>
                  <a:lnTo>
                    <a:pt x="176" y="368"/>
                  </a:lnTo>
                  <a:lnTo>
                    <a:pt x="171" y="370"/>
                  </a:lnTo>
                  <a:lnTo>
                    <a:pt x="165" y="373"/>
                  </a:lnTo>
                  <a:lnTo>
                    <a:pt x="159" y="373"/>
                  </a:lnTo>
                  <a:lnTo>
                    <a:pt x="154" y="373"/>
                  </a:lnTo>
                  <a:lnTo>
                    <a:pt x="149" y="370"/>
                  </a:lnTo>
                  <a:lnTo>
                    <a:pt x="145" y="368"/>
                  </a:lnTo>
                  <a:lnTo>
                    <a:pt x="144" y="362"/>
                  </a:lnTo>
                  <a:lnTo>
                    <a:pt x="144" y="356"/>
                  </a:lnTo>
                  <a:lnTo>
                    <a:pt x="147" y="348"/>
                  </a:lnTo>
                  <a:lnTo>
                    <a:pt x="147" y="346"/>
                  </a:lnTo>
                  <a:lnTo>
                    <a:pt x="148" y="342"/>
                  </a:lnTo>
                  <a:lnTo>
                    <a:pt x="148" y="340"/>
                  </a:lnTo>
                  <a:lnTo>
                    <a:pt x="149" y="337"/>
                  </a:lnTo>
                  <a:lnTo>
                    <a:pt x="147" y="335"/>
                  </a:lnTo>
                  <a:lnTo>
                    <a:pt x="147" y="333"/>
                  </a:lnTo>
                  <a:lnTo>
                    <a:pt x="145" y="331"/>
                  </a:lnTo>
                  <a:lnTo>
                    <a:pt x="145" y="329"/>
                  </a:lnTo>
                  <a:lnTo>
                    <a:pt x="144" y="329"/>
                  </a:lnTo>
                  <a:lnTo>
                    <a:pt x="142" y="327"/>
                  </a:lnTo>
                  <a:lnTo>
                    <a:pt x="140" y="327"/>
                  </a:lnTo>
                  <a:lnTo>
                    <a:pt x="140" y="325"/>
                  </a:lnTo>
                  <a:lnTo>
                    <a:pt x="138" y="325"/>
                  </a:lnTo>
                  <a:lnTo>
                    <a:pt x="137" y="323"/>
                  </a:lnTo>
                  <a:lnTo>
                    <a:pt x="136" y="322"/>
                  </a:lnTo>
                  <a:lnTo>
                    <a:pt x="136" y="320"/>
                  </a:lnTo>
                  <a:lnTo>
                    <a:pt x="134" y="320"/>
                  </a:lnTo>
                  <a:lnTo>
                    <a:pt x="134" y="318"/>
                  </a:lnTo>
                  <a:lnTo>
                    <a:pt x="133" y="317"/>
                  </a:lnTo>
                  <a:lnTo>
                    <a:pt x="133" y="315"/>
                  </a:lnTo>
                  <a:lnTo>
                    <a:pt x="131" y="313"/>
                  </a:lnTo>
                  <a:lnTo>
                    <a:pt x="131" y="312"/>
                  </a:lnTo>
                  <a:lnTo>
                    <a:pt x="131" y="310"/>
                  </a:lnTo>
                  <a:lnTo>
                    <a:pt x="131" y="307"/>
                  </a:lnTo>
                  <a:lnTo>
                    <a:pt x="129" y="306"/>
                  </a:lnTo>
                  <a:lnTo>
                    <a:pt x="129" y="304"/>
                  </a:lnTo>
                  <a:lnTo>
                    <a:pt x="128" y="302"/>
                  </a:lnTo>
                  <a:lnTo>
                    <a:pt x="128" y="301"/>
                  </a:lnTo>
                  <a:lnTo>
                    <a:pt x="127" y="301"/>
                  </a:lnTo>
                  <a:lnTo>
                    <a:pt x="127" y="299"/>
                  </a:lnTo>
                  <a:lnTo>
                    <a:pt x="127" y="298"/>
                  </a:lnTo>
                  <a:lnTo>
                    <a:pt x="122" y="310"/>
                  </a:lnTo>
                  <a:lnTo>
                    <a:pt x="118" y="320"/>
                  </a:lnTo>
                  <a:lnTo>
                    <a:pt x="116" y="329"/>
                  </a:lnTo>
                  <a:lnTo>
                    <a:pt x="114" y="335"/>
                  </a:lnTo>
                  <a:lnTo>
                    <a:pt x="114" y="342"/>
                  </a:lnTo>
                  <a:lnTo>
                    <a:pt x="114" y="348"/>
                  </a:lnTo>
                  <a:lnTo>
                    <a:pt x="114" y="352"/>
                  </a:lnTo>
                  <a:lnTo>
                    <a:pt x="116" y="356"/>
                  </a:lnTo>
                  <a:lnTo>
                    <a:pt x="118" y="359"/>
                  </a:lnTo>
                  <a:lnTo>
                    <a:pt x="119" y="362"/>
                  </a:lnTo>
                  <a:lnTo>
                    <a:pt x="121" y="366"/>
                  </a:lnTo>
                  <a:lnTo>
                    <a:pt x="123" y="368"/>
                  </a:lnTo>
                  <a:lnTo>
                    <a:pt x="125" y="371"/>
                  </a:lnTo>
                  <a:lnTo>
                    <a:pt x="128" y="373"/>
                  </a:lnTo>
                  <a:lnTo>
                    <a:pt x="130" y="376"/>
                  </a:lnTo>
                  <a:lnTo>
                    <a:pt x="133" y="378"/>
                  </a:lnTo>
                  <a:lnTo>
                    <a:pt x="136" y="383"/>
                  </a:lnTo>
                  <a:lnTo>
                    <a:pt x="140" y="387"/>
                  </a:lnTo>
                  <a:lnTo>
                    <a:pt x="140" y="391"/>
                  </a:lnTo>
                  <a:lnTo>
                    <a:pt x="141" y="394"/>
                  </a:lnTo>
                  <a:lnTo>
                    <a:pt x="140" y="398"/>
                  </a:lnTo>
                  <a:lnTo>
                    <a:pt x="140" y="401"/>
                  </a:lnTo>
                  <a:lnTo>
                    <a:pt x="137" y="403"/>
                  </a:lnTo>
                  <a:lnTo>
                    <a:pt x="135" y="404"/>
                  </a:lnTo>
                  <a:lnTo>
                    <a:pt x="131" y="406"/>
                  </a:lnTo>
                  <a:lnTo>
                    <a:pt x="127" y="406"/>
                  </a:lnTo>
                  <a:lnTo>
                    <a:pt x="123" y="405"/>
                  </a:lnTo>
                  <a:lnTo>
                    <a:pt x="120" y="404"/>
                  </a:lnTo>
                  <a:lnTo>
                    <a:pt x="116" y="402"/>
                  </a:lnTo>
                  <a:lnTo>
                    <a:pt x="112" y="398"/>
                  </a:lnTo>
                  <a:lnTo>
                    <a:pt x="108" y="393"/>
                  </a:lnTo>
                  <a:lnTo>
                    <a:pt x="105" y="386"/>
                  </a:lnTo>
                  <a:lnTo>
                    <a:pt x="97" y="398"/>
                  </a:lnTo>
                  <a:lnTo>
                    <a:pt x="93" y="408"/>
                  </a:lnTo>
                  <a:lnTo>
                    <a:pt x="90" y="418"/>
                  </a:lnTo>
                  <a:lnTo>
                    <a:pt x="90" y="426"/>
                  </a:lnTo>
                  <a:lnTo>
                    <a:pt x="90" y="434"/>
                  </a:lnTo>
                  <a:lnTo>
                    <a:pt x="93" y="441"/>
                  </a:lnTo>
                  <a:lnTo>
                    <a:pt x="97" y="447"/>
                  </a:lnTo>
                  <a:lnTo>
                    <a:pt x="101" y="452"/>
                  </a:lnTo>
                  <a:lnTo>
                    <a:pt x="106" y="458"/>
                  </a:lnTo>
                  <a:lnTo>
                    <a:pt x="111" y="461"/>
                  </a:lnTo>
                  <a:lnTo>
                    <a:pt x="116" y="465"/>
                  </a:lnTo>
                  <a:lnTo>
                    <a:pt x="122" y="467"/>
                  </a:lnTo>
                  <a:lnTo>
                    <a:pt x="125" y="469"/>
                  </a:lnTo>
                  <a:lnTo>
                    <a:pt x="130" y="471"/>
                  </a:lnTo>
                  <a:lnTo>
                    <a:pt x="133" y="471"/>
                  </a:lnTo>
                  <a:lnTo>
                    <a:pt x="136" y="471"/>
                  </a:lnTo>
                  <a:lnTo>
                    <a:pt x="130" y="472"/>
                  </a:lnTo>
                  <a:lnTo>
                    <a:pt x="123" y="472"/>
                  </a:lnTo>
                  <a:lnTo>
                    <a:pt x="116" y="472"/>
                  </a:lnTo>
                  <a:lnTo>
                    <a:pt x="108" y="471"/>
                  </a:lnTo>
                  <a:lnTo>
                    <a:pt x="97" y="470"/>
                  </a:lnTo>
                  <a:lnTo>
                    <a:pt x="88" y="467"/>
                  </a:lnTo>
                  <a:lnTo>
                    <a:pt x="77" y="464"/>
                  </a:lnTo>
                  <a:lnTo>
                    <a:pt x="68" y="460"/>
                  </a:lnTo>
                  <a:lnTo>
                    <a:pt x="57" y="455"/>
                  </a:lnTo>
                  <a:lnTo>
                    <a:pt x="48" y="448"/>
                  </a:lnTo>
                  <a:lnTo>
                    <a:pt x="38" y="442"/>
                  </a:lnTo>
                  <a:lnTo>
                    <a:pt x="30" y="434"/>
                  </a:lnTo>
                  <a:lnTo>
                    <a:pt x="22" y="425"/>
                  </a:lnTo>
                  <a:lnTo>
                    <a:pt x="17" y="414"/>
                  </a:lnTo>
                  <a:lnTo>
                    <a:pt x="13" y="403"/>
                  </a:lnTo>
                  <a:lnTo>
                    <a:pt x="10" y="390"/>
                  </a:lnTo>
                  <a:lnTo>
                    <a:pt x="9" y="390"/>
                  </a:lnTo>
                  <a:lnTo>
                    <a:pt x="9" y="388"/>
                  </a:lnTo>
                  <a:lnTo>
                    <a:pt x="9" y="386"/>
                  </a:lnTo>
                  <a:lnTo>
                    <a:pt x="9" y="384"/>
                  </a:lnTo>
                  <a:lnTo>
                    <a:pt x="9" y="382"/>
                  </a:lnTo>
                  <a:lnTo>
                    <a:pt x="9" y="380"/>
                  </a:lnTo>
                  <a:lnTo>
                    <a:pt x="8" y="378"/>
                  </a:lnTo>
                  <a:lnTo>
                    <a:pt x="8" y="375"/>
                  </a:lnTo>
                  <a:lnTo>
                    <a:pt x="7" y="372"/>
                  </a:lnTo>
                  <a:lnTo>
                    <a:pt x="7" y="369"/>
                  </a:lnTo>
                  <a:lnTo>
                    <a:pt x="6" y="365"/>
                  </a:lnTo>
                  <a:lnTo>
                    <a:pt x="5" y="360"/>
                  </a:lnTo>
                  <a:lnTo>
                    <a:pt x="3" y="356"/>
                  </a:lnTo>
                  <a:lnTo>
                    <a:pt x="2" y="350"/>
                  </a:lnTo>
                  <a:lnTo>
                    <a:pt x="0" y="347"/>
                  </a:lnTo>
                  <a:lnTo>
                    <a:pt x="0" y="341"/>
                  </a:lnTo>
                  <a:lnTo>
                    <a:pt x="0" y="336"/>
                  </a:lnTo>
                  <a:lnTo>
                    <a:pt x="0" y="331"/>
                  </a:lnTo>
                  <a:lnTo>
                    <a:pt x="0" y="327"/>
                  </a:lnTo>
                  <a:lnTo>
                    <a:pt x="0" y="322"/>
                  </a:lnTo>
                  <a:lnTo>
                    <a:pt x="0" y="318"/>
                  </a:lnTo>
                  <a:lnTo>
                    <a:pt x="1" y="312"/>
                  </a:lnTo>
                  <a:lnTo>
                    <a:pt x="1" y="309"/>
                  </a:lnTo>
                  <a:lnTo>
                    <a:pt x="3" y="305"/>
                  </a:lnTo>
                  <a:lnTo>
                    <a:pt x="3" y="302"/>
                  </a:lnTo>
                  <a:lnTo>
                    <a:pt x="5" y="298"/>
                  </a:lnTo>
                  <a:lnTo>
                    <a:pt x="5" y="296"/>
                  </a:lnTo>
                  <a:lnTo>
                    <a:pt x="6" y="292"/>
                  </a:lnTo>
                  <a:lnTo>
                    <a:pt x="6" y="291"/>
                  </a:lnTo>
                  <a:lnTo>
                    <a:pt x="8" y="288"/>
                  </a:lnTo>
                  <a:lnTo>
                    <a:pt x="9" y="292"/>
                  </a:lnTo>
                  <a:lnTo>
                    <a:pt x="11" y="296"/>
                  </a:lnTo>
                  <a:lnTo>
                    <a:pt x="12" y="299"/>
                  </a:lnTo>
                  <a:lnTo>
                    <a:pt x="14" y="301"/>
                  </a:lnTo>
                  <a:lnTo>
                    <a:pt x="14" y="303"/>
                  </a:lnTo>
                  <a:lnTo>
                    <a:pt x="14" y="305"/>
                  </a:lnTo>
                  <a:lnTo>
                    <a:pt x="14" y="307"/>
                  </a:lnTo>
                  <a:lnTo>
                    <a:pt x="16" y="309"/>
                  </a:lnTo>
                  <a:lnTo>
                    <a:pt x="16" y="311"/>
                  </a:lnTo>
                  <a:lnTo>
                    <a:pt x="16" y="313"/>
                  </a:lnTo>
                  <a:lnTo>
                    <a:pt x="16" y="314"/>
                  </a:lnTo>
                  <a:lnTo>
                    <a:pt x="16" y="316"/>
                  </a:lnTo>
                  <a:lnTo>
                    <a:pt x="16" y="320"/>
                  </a:lnTo>
                  <a:lnTo>
                    <a:pt x="17" y="322"/>
                  </a:lnTo>
                  <a:lnTo>
                    <a:pt x="18" y="324"/>
                  </a:lnTo>
                  <a:lnTo>
                    <a:pt x="20" y="327"/>
                  </a:lnTo>
                  <a:lnTo>
                    <a:pt x="20" y="329"/>
                  </a:lnTo>
                  <a:lnTo>
                    <a:pt x="20" y="330"/>
                  </a:lnTo>
                  <a:lnTo>
                    <a:pt x="22" y="330"/>
                  </a:lnTo>
                  <a:lnTo>
                    <a:pt x="22" y="332"/>
                  </a:lnTo>
                  <a:lnTo>
                    <a:pt x="24" y="332"/>
                  </a:lnTo>
                  <a:lnTo>
                    <a:pt x="24" y="334"/>
                  </a:lnTo>
                  <a:lnTo>
                    <a:pt x="25" y="334"/>
                  </a:lnTo>
                  <a:lnTo>
                    <a:pt x="25" y="335"/>
                  </a:lnTo>
                  <a:lnTo>
                    <a:pt x="27" y="335"/>
                  </a:lnTo>
                  <a:lnTo>
                    <a:pt x="27" y="337"/>
                  </a:lnTo>
                  <a:lnTo>
                    <a:pt x="29" y="337"/>
                  </a:lnTo>
                  <a:lnTo>
                    <a:pt x="31" y="337"/>
                  </a:lnTo>
                  <a:lnTo>
                    <a:pt x="33" y="337"/>
                  </a:lnTo>
                  <a:lnTo>
                    <a:pt x="33" y="338"/>
                  </a:lnTo>
                  <a:lnTo>
                    <a:pt x="33" y="337"/>
                  </a:lnTo>
                  <a:lnTo>
                    <a:pt x="33" y="335"/>
                  </a:lnTo>
                  <a:lnTo>
                    <a:pt x="31" y="334"/>
                  </a:lnTo>
                  <a:lnTo>
                    <a:pt x="31" y="331"/>
                  </a:lnTo>
                  <a:lnTo>
                    <a:pt x="31" y="327"/>
                  </a:lnTo>
                  <a:lnTo>
                    <a:pt x="31" y="323"/>
                  </a:lnTo>
                  <a:lnTo>
                    <a:pt x="30" y="320"/>
                  </a:lnTo>
                  <a:lnTo>
                    <a:pt x="30" y="314"/>
                  </a:lnTo>
                  <a:lnTo>
                    <a:pt x="31" y="309"/>
                  </a:lnTo>
                  <a:lnTo>
                    <a:pt x="34" y="303"/>
                  </a:lnTo>
                  <a:lnTo>
                    <a:pt x="37" y="298"/>
                  </a:lnTo>
                  <a:lnTo>
                    <a:pt x="41" y="291"/>
                  </a:lnTo>
                  <a:lnTo>
                    <a:pt x="46" y="285"/>
                  </a:lnTo>
                  <a:lnTo>
                    <a:pt x="53" y="277"/>
                  </a:lnTo>
                  <a:lnTo>
                    <a:pt x="53" y="276"/>
                  </a:lnTo>
                  <a:lnTo>
                    <a:pt x="54" y="275"/>
                  </a:lnTo>
                  <a:lnTo>
                    <a:pt x="56" y="273"/>
                  </a:lnTo>
                  <a:lnTo>
                    <a:pt x="57" y="271"/>
                  </a:lnTo>
                  <a:lnTo>
                    <a:pt x="59" y="269"/>
                  </a:lnTo>
                  <a:lnTo>
                    <a:pt x="60" y="266"/>
                  </a:lnTo>
                  <a:lnTo>
                    <a:pt x="62" y="263"/>
                  </a:lnTo>
                  <a:lnTo>
                    <a:pt x="62" y="259"/>
                  </a:lnTo>
                  <a:lnTo>
                    <a:pt x="62" y="255"/>
                  </a:lnTo>
                  <a:lnTo>
                    <a:pt x="62" y="250"/>
                  </a:lnTo>
                  <a:lnTo>
                    <a:pt x="62" y="243"/>
                  </a:lnTo>
                  <a:lnTo>
                    <a:pt x="61" y="238"/>
                  </a:lnTo>
                  <a:lnTo>
                    <a:pt x="59" y="231"/>
                  </a:lnTo>
                  <a:lnTo>
                    <a:pt x="55" y="222"/>
                  </a:lnTo>
                  <a:lnTo>
                    <a:pt x="53" y="213"/>
                  </a:lnTo>
                  <a:lnTo>
                    <a:pt x="49" y="205"/>
                  </a:lnTo>
                  <a:lnTo>
                    <a:pt x="48" y="197"/>
                  </a:lnTo>
                  <a:lnTo>
                    <a:pt x="46" y="191"/>
                  </a:lnTo>
                  <a:lnTo>
                    <a:pt x="46" y="183"/>
                  </a:lnTo>
                  <a:lnTo>
                    <a:pt x="46" y="178"/>
                  </a:lnTo>
                  <a:lnTo>
                    <a:pt x="47" y="170"/>
                  </a:lnTo>
                  <a:lnTo>
                    <a:pt x="49" y="165"/>
                  </a:lnTo>
                  <a:lnTo>
                    <a:pt x="51" y="157"/>
                  </a:lnTo>
                  <a:lnTo>
                    <a:pt x="53" y="153"/>
                  </a:lnTo>
                  <a:lnTo>
                    <a:pt x="56" y="148"/>
                  </a:lnTo>
                  <a:lnTo>
                    <a:pt x="60" y="143"/>
                  </a:lnTo>
                  <a:lnTo>
                    <a:pt x="63" y="137"/>
                  </a:lnTo>
                  <a:lnTo>
                    <a:pt x="67" y="133"/>
                  </a:lnTo>
                  <a:lnTo>
                    <a:pt x="71" y="128"/>
                  </a:lnTo>
                  <a:lnTo>
                    <a:pt x="74" y="124"/>
                  </a:lnTo>
                  <a:lnTo>
                    <a:pt x="79" y="119"/>
                  </a:lnTo>
                  <a:lnTo>
                    <a:pt x="77" y="126"/>
                  </a:lnTo>
                  <a:lnTo>
                    <a:pt x="76" y="132"/>
                  </a:lnTo>
                  <a:lnTo>
                    <a:pt x="75" y="139"/>
                  </a:lnTo>
                  <a:lnTo>
                    <a:pt x="75" y="144"/>
                  </a:lnTo>
                  <a:lnTo>
                    <a:pt x="75" y="152"/>
                  </a:lnTo>
                  <a:lnTo>
                    <a:pt x="76" y="158"/>
                  </a:lnTo>
                  <a:lnTo>
                    <a:pt x="77" y="165"/>
                  </a:lnTo>
                  <a:lnTo>
                    <a:pt x="80" y="171"/>
                  </a:lnTo>
                  <a:lnTo>
                    <a:pt x="83" y="178"/>
                  </a:lnTo>
                  <a:lnTo>
                    <a:pt x="86" y="184"/>
                  </a:lnTo>
                  <a:lnTo>
                    <a:pt x="91" y="190"/>
                  </a:lnTo>
                  <a:lnTo>
                    <a:pt x="97" y="196"/>
                  </a:lnTo>
                  <a:lnTo>
                    <a:pt x="104" y="201"/>
                  </a:lnTo>
                  <a:lnTo>
                    <a:pt x="112" y="205"/>
                  </a:lnTo>
                  <a:lnTo>
                    <a:pt x="121" y="209"/>
                  </a:lnTo>
                  <a:lnTo>
                    <a:pt x="133" y="212"/>
                  </a:lnTo>
                  <a:lnTo>
                    <a:pt x="132" y="212"/>
                  </a:lnTo>
                  <a:lnTo>
                    <a:pt x="132" y="211"/>
                  </a:lnTo>
                  <a:lnTo>
                    <a:pt x="131" y="210"/>
                  </a:lnTo>
                  <a:lnTo>
                    <a:pt x="131" y="208"/>
                  </a:lnTo>
                  <a:lnTo>
                    <a:pt x="130" y="206"/>
                  </a:lnTo>
                  <a:lnTo>
                    <a:pt x="130" y="203"/>
                  </a:lnTo>
                  <a:lnTo>
                    <a:pt x="130" y="200"/>
                  </a:lnTo>
                  <a:lnTo>
                    <a:pt x="130" y="196"/>
                  </a:lnTo>
                  <a:lnTo>
                    <a:pt x="130" y="192"/>
                  </a:lnTo>
                  <a:lnTo>
                    <a:pt x="130" y="187"/>
                  </a:lnTo>
                  <a:lnTo>
                    <a:pt x="132" y="182"/>
                  </a:lnTo>
                  <a:lnTo>
                    <a:pt x="134" y="175"/>
                  </a:lnTo>
                  <a:lnTo>
                    <a:pt x="137" y="168"/>
                  </a:lnTo>
                  <a:lnTo>
                    <a:pt x="141" y="161"/>
                  </a:lnTo>
                  <a:lnTo>
                    <a:pt x="146" y="152"/>
                  </a:lnTo>
                  <a:lnTo>
                    <a:pt x="153" y="142"/>
                  </a:lnTo>
                  <a:lnTo>
                    <a:pt x="155" y="140"/>
                  </a:lnTo>
                  <a:lnTo>
                    <a:pt x="157" y="138"/>
                  </a:lnTo>
                  <a:lnTo>
                    <a:pt x="158" y="134"/>
                  </a:lnTo>
                  <a:lnTo>
                    <a:pt x="160" y="131"/>
                  </a:lnTo>
                  <a:lnTo>
                    <a:pt x="162" y="127"/>
                  </a:lnTo>
                  <a:lnTo>
                    <a:pt x="163" y="122"/>
                  </a:lnTo>
                  <a:lnTo>
                    <a:pt x="165" y="117"/>
                  </a:lnTo>
                  <a:lnTo>
                    <a:pt x="165" y="112"/>
                  </a:lnTo>
                  <a:lnTo>
                    <a:pt x="165" y="107"/>
                  </a:lnTo>
                  <a:lnTo>
                    <a:pt x="164" y="101"/>
                  </a:lnTo>
                  <a:lnTo>
                    <a:pt x="164" y="94"/>
                  </a:lnTo>
                  <a:lnTo>
                    <a:pt x="161" y="89"/>
                  </a:lnTo>
                  <a:lnTo>
                    <a:pt x="158" y="82"/>
                  </a:lnTo>
                  <a:lnTo>
                    <a:pt x="155" y="74"/>
                  </a:lnTo>
                  <a:lnTo>
                    <a:pt x="151" y="67"/>
                  </a:lnTo>
                  <a:lnTo>
                    <a:pt x="145" y="62"/>
                  </a:lnTo>
                  <a:lnTo>
                    <a:pt x="141" y="57"/>
                  </a:lnTo>
                  <a:lnTo>
                    <a:pt x="139" y="51"/>
                  </a:lnTo>
                  <a:lnTo>
                    <a:pt x="138" y="46"/>
                  </a:lnTo>
                  <a:lnTo>
                    <a:pt x="137" y="41"/>
                  </a:lnTo>
                  <a:lnTo>
                    <a:pt x="138" y="35"/>
                  </a:lnTo>
                  <a:lnTo>
                    <a:pt x="139" y="30"/>
                  </a:lnTo>
                  <a:lnTo>
                    <a:pt x="141" y="24"/>
                  </a:lnTo>
                  <a:lnTo>
                    <a:pt x="143" y="21"/>
                  </a:lnTo>
                  <a:lnTo>
                    <a:pt x="144" y="16"/>
                  </a:lnTo>
                  <a:lnTo>
                    <a:pt x="146" y="13"/>
                  </a:lnTo>
                  <a:lnTo>
                    <a:pt x="149" y="8"/>
                  </a:lnTo>
                  <a:lnTo>
                    <a:pt x="151" y="6"/>
                  </a:lnTo>
                  <a:lnTo>
                    <a:pt x="153" y="3"/>
                  </a:lnTo>
                  <a:lnTo>
                    <a:pt x="154" y="3"/>
                  </a:lnTo>
                  <a:lnTo>
                    <a:pt x="155" y="2"/>
                  </a:lnTo>
                  <a:lnTo>
                    <a:pt x="154" y="2"/>
                  </a:lnTo>
                  <a:lnTo>
                    <a:pt x="154" y="1"/>
                  </a:lnTo>
                  <a:lnTo>
                    <a:pt x="153" y="1"/>
                  </a:lnTo>
                  <a:lnTo>
                    <a:pt x="153" y="0"/>
                  </a:lnTo>
                </a:path>
              </a:pathLst>
            </a:custGeom>
            <a:gradFill rotWithShape="0">
              <a:gsLst>
                <a:gs pos="0">
                  <a:srgbClr val="FFFF00"/>
                </a:gs>
                <a:gs pos="100000">
                  <a:srgbClr val="FF0000"/>
                </a:gs>
              </a:gsLst>
              <a:lin ang="5400000" scaled="1"/>
            </a:gradFill>
            <a:ln w="9366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9174" name="Freeform 6"/>
            <p:cNvSpPr>
              <a:spLocks/>
            </p:cNvSpPr>
            <p:nvPr/>
          </p:nvSpPr>
          <p:spPr bwMode="auto">
            <a:xfrm>
              <a:off x="3854" y="1337"/>
              <a:ext cx="1531" cy="1402"/>
            </a:xfrm>
            <a:custGeom>
              <a:avLst/>
              <a:gdLst>
                <a:gd name="T0" fmla="*/ 0 w 1899"/>
                <a:gd name="T1" fmla="*/ 1401 h 1960"/>
                <a:gd name="T2" fmla="*/ 1529 w 1899"/>
                <a:gd name="T3" fmla="*/ 1401 h 1960"/>
                <a:gd name="T4" fmla="*/ 1530 w 1899"/>
                <a:gd name="T5" fmla="*/ 1136 h 1960"/>
                <a:gd name="T6" fmla="*/ 1440 w 1899"/>
                <a:gd name="T7" fmla="*/ 1026 h 1960"/>
                <a:gd name="T8" fmla="*/ 1229 w 1899"/>
                <a:gd name="T9" fmla="*/ 413 h 1960"/>
                <a:gd name="T10" fmla="*/ 1154 w 1899"/>
                <a:gd name="T11" fmla="*/ 227 h 1960"/>
                <a:gd name="T12" fmla="*/ 1067 w 1899"/>
                <a:gd name="T13" fmla="*/ 82 h 1960"/>
                <a:gd name="T14" fmla="*/ 927 w 1899"/>
                <a:gd name="T15" fmla="*/ 13 h 1960"/>
                <a:gd name="T16" fmla="*/ 831 w 1899"/>
                <a:gd name="T17" fmla="*/ 0 h 1960"/>
                <a:gd name="T18" fmla="*/ 664 w 1899"/>
                <a:gd name="T19" fmla="*/ 39 h 1960"/>
                <a:gd name="T20" fmla="*/ 431 w 1899"/>
                <a:gd name="T21" fmla="*/ 67 h 1960"/>
                <a:gd name="T22" fmla="*/ 313 w 1899"/>
                <a:gd name="T23" fmla="*/ 96 h 1960"/>
                <a:gd name="T24" fmla="*/ 120 w 1899"/>
                <a:gd name="T25" fmla="*/ 162 h 1960"/>
                <a:gd name="T26" fmla="*/ 0 w 1899"/>
                <a:gd name="T27" fmla="*/ 231 h 1960"/>
                <a:gd name="T28" fmla="*/ 0 w 1899"/>
                <a:gd name="T29" fmla="*/ 1401 h 1960"/>
                <a:gd name="T30" fmla="*/ 0 w 1899"/>
                <a:gd name="T31" fmla="*/ 1401 h 19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99"/>
                <a:gd name="T49" fmla="*/ 0 h 1960"/>
                <a:gd name="T50" fmla="*/ 1899 w 1899"/>
                <a:gd name="T51" fmla="*/ 1960 h 19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99" h="1960">
                  <a:moveTo>
                    <a:pt x="0" y="1959"/>
                  </a:moveTo>
                  <a:lnTo>
                    <a:pt x="1897" y="1959"/>
                  </a:lnTo>
                  <a:lnTo>
                    <a:pt x="1898" y="1588"/>
                  </a:lnTo>
                  <a:lnTo>
                    <a:pt x="1786" y="1435"/>
                  </a:lnTo>
                  <a:lnTo>
                    <a:pt x="1525" y="578"/>
                  </a:lnTo>
                  <a:lnTo>
                    <a:pt x="1432" y="318"/>
                  </a:lnTo>
                  <a:lnTo>
                    <a:pt x="1324" y="114"/>
                  </a:lnTo>
                  <a:lnTo>
                    <a:pt x="1150" y="18"/>
                  </a:lnTo>
                  <a:lnTo>
                    <a:pt x="1031" y="0"/>
                  </a:lnTo>
                  <a:lnTo>
                    <a:pt x="823" y="55"/>
                  </a:lnTo>
                  <a:lnTo>
                    <a:pt x="534" y="94"/>
                  </a:lnTo>
                  <a:lnTo>
                    <a:pt x="388" y="134"/>
                  </a:lnTo>
                  <a:lnTo>
                    <a:pt x="149" y="227"/>
                  </a:lnTo>
                  <a:lnTo>
                    <a:pt x="0" y="323"/>
                  </a:lnTo>
                  <a:lnTo>
                    <a:pt x="0" y="1959"/>
                  </a:lnTo>
                </a:path>
              </a:pathLst>
            </a:custGeom>
            <a:solidFill>
              <a:srgbClr val="FF0000"/>
            </a:solidFill>
            <a:ln w="18732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9175" name="Freeform 7"/>
            <p:cNvSpPr>
              <a:spLocks/>
            </p:cNvSpPr>
            <p:nvPr/>
          </p:nvSpPr>
          <p:spPr bwMode="auto">
            <a:xfrm>
              <a:off x="1887" y="2187"/>
              <a:ext cx="1682" cy="552"/>
            </a:xfrm>
            <a:custGeom>
              <a:avLst/>
              <a:gdLst>
                <a:gd name="T0" fmla="*/ 0 w 2086"/>
                <a:gd name="T1" fmla="*/ 548 h 773"/>
                <a:gd name="T2" fmla="*/ 1681 w 2086"/>
                <a:gd name="T3" fmla="*/ 551 h 773"/>
                <a:gd name="T4" fmla="*/ 1681 w 2086"/>
                <a:gd name="T5" fmla="*/ 0 h 773"/>
                <a:gd name="T6" fmla="*/ 1617 w 2086"/>
                <a:gd name="T7" fmla="*/ 79 h 773"/>
                <a:gd name="T8" fmla="*/ 1540 w 2086"/>
                <a:gd name="T9" fmla="*/ 121 h 773"/>
                <a:gd name="T10" fmla="*/ 1264 w 2086"/>
                <a:gd name="T11" fmla="*/ 161 h 773"/>
                <a:gd name="T12" fmla="*/ 986 w 2086"/>
                <a:gd name="T13" fmla="*/ 256 h 773"/>
                <a:gd name="T14" fmla="*/ 899 w 2086"/>
                <a:gd name="T15" fmla="*/ 296 h 773"/>
                <a:gd name="T16" fmla="*/ 811 w 2086"/>
                <a:gd name="T17" fmla="*/ 308 h 773"/>
                <a:gd name="T18" fmla="*/ 6 w 2086"/>
                <a:gd name="T19" fmla="*/ 368 h 773"/>
                <a:gd name="T20" fmla="*/ 0 w 2086"/>
                <a:gd name="T21" fmla="*/ 548 h 773"/>
                <a:gd name="T22" fmla="*/ 0 w 2086"/>
                <a:gd name="T23" fmla="*/ 548 h 77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86"/>
                <a:gd name="T37" fmla="*/ 0 h 773"/>
                <a:gd name="T38" fmla="*/ 2086 w 2086"/>
                <a:gd name="T39" fmla="*/ 773 h 77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86" h="773">
                  <a:moveTo>
                    <a:pt x="0" y="768"/>
                  </a:moveTo>
                  <a:lnTo>
                    <a:pt x="2085" y="772"/>
                  </a:lnTo>
                  <a:lnTo>
                    <a:pt x="2085" y="0"/>
                  </a:lnTo>
                  <a:lnTo>
                    <a:pt x="2006" y="111"/>
                  </a:lnTo>
                  <a:lnTo>
                    <a:pt x="1910" y="170"/>
                  </a:lnTo>
                  <a:lnTo>
                    <a:pt x="1568" y="225"/>
                  </a:lnTo>
                  <a:lnTo>
                    <a:pt x="1223" y="358"/>
                  </a:lnTo>
                  <a:lnTo>
                    <a:pt x="1115" y="414"/>
                  </a:lnTo>
                  <a:lnTo>
                    <a:pt x="1006" y="431"/>
                  </a:lnTo>
                  <a:lnTo>
                    <a:pt x="8" y="516"/>
                  </a:lnTo>
                  <a:lnTo>
                    <a:pt x="0" y="768"/>
                  </a:lnTo>
                </a:path>
              </a:pathLst>
            </a:custGeom>
            <a:solidFill>
              <a:srgbClr val="FF8100"/>
            </a:solidFill>
            <a:ln w="18732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9176" name="Freeform 8"/>
            <p:cNvSpPr>
              <a:spLocks/>
            </p:cNvSpPr>
            <p:nvPr/>
          </p:nvSpPr>
          <p:spPr bwMode="auto">
            <a:xfrm>
              <a:off x="654" y="2549"/>
              <a:ext cx="1242" cy="189"/>
            </a:xfrm>
            <a:custGeom>
              <a:avLst/>
              <a:gdLst>
                <a:gd name="T0" fmla="*/ 0 w 1539"/>
                <a:gd name="T1" fmla="*/ 188 h 264"/>
                <a:gd name="T2" fmla="*/ 1238 w 1539"/>
                <a:gd name="T3" fmla="*/ 188 h 264"/>
                <a:gd name="T4" fmla="*/ 1241 w 1539"/>
                <a:gd name="T5" fmla="*/ 0 h 264"/>
                <a:gd name="T6" fmla="*/ 0 w 1539"/>
                <a:gd name="T7" fmla="*/ 92 h 264"/>
                <a:gd name="T8" fmla="*/ 0 w 1539"/>
                <a:gd name="T9" fmla="*/ 188 h 264"/>
                <a:gd name="T10" fmla="*/ 0 w 1539"/>
                <a:gd name="T11" fmla="*/ 188 h 2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39"/>
                <a:gd name="T19" fmla="*/ 0 h 264"/>
                <a:gd name="T20" fmla="*/ 1539 w 1539"/>
                <a:gd name="T21" fmla="*/ 264 h 2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39" h="264">
                  <a:moveTo>
                    <a:pt x="0" y="263"/>
                  </a:moveTo>
                  <a:lnTo>
                    <a:pt x="1534" y="263"/>
                  </a:lnTo>
                  <a:lnTo>
                    <a:pt x="1538" y="0"/>
                  </a:lnTo>
                  <a:lnTo>
                    <a:pt x="0" y="129"/>
                  </a:lnTo>
                  <a:lnTo>
                    <a:pt x="0" y="263"/>
                  </a:lnTo>
                </a:path>
              </a:pathLst>
            </a:custGeom>
            <a:solidFill>
              <a:srgbClr val="FFFF00"/>
            </a:solidFill>
            <a:ln w="18732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9177" name="Line 9"/>
            <p:cNvSpPr>
              <a:spLocks noChangeShapeType="1"/>
            </p:cNvSpPr>
            <p:nvPr/>
          </p:nvSpPr>
          <p:spPr bwMode="auto">
            <a:xfrm>
              <a:off x="3569" y="1434"/>
              <a:ext cx="0" cy="1343"/>
            </a:xfrm>
            <a:prstGeom prst="line">
              <a:avLst/>
            </a:prstGeom>
            <a:noFill/>
            <a:ln w="312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9178" name="Freeform 10"/>
            <p:cNvSpPr>
              <a:spLocks/>
            </p:cNvSpPr>
            <p:nvPr/>
          </p:nvSpPr>
          <p:spPr bwMode="auto">
            <a:xfrm>
              <a:off x="656" y="1340"/>
              <a:ext cx="4740" cy="1304"/>
            </a:xfrm>
            <a:custGeom>
              <a:avLst/>
              <a:gdLst>
                <a:gd name="T0" fmla="*/ 0 w 5876"/>
                <a:gd name="T1" fmla="*/ 1303 h 1824"/>
                <a:gd name="T2" fmla="*/ 2067 w 5876"/>
                <a:gd name="T3" fmla="*/ 1162 h 1824"/>
                <a:gd name="T4" fmla="*/ 2135 w 5876"/>
                <a:gd name="T5" fmla="*/ 1146 h 1824"/>
                <a:gd name="T6" fmla="*/ 2193 w 5876"/>
                <a:gd name="T7" fmla="*/ 1123 h 1824"/>
                <a:gd name="T8" fmla="*/ 2260 w 5876"/>
                <a:gd name="T9" fmla="*/ 1091 h 1824"/>
                <a:gd name="T10" fmla="*/ 2355 w 5876"/>
                <a:gd name="T11" fmla="*/ 1062 h 1824"/>
                <a:gd name="T12" fmla="*/ 2445 w 5876"/>
                <a:gd name="T13" fmla="*/ 1032 h 1824"/>
                <a:gd name="T14" fmla="*/ 2593 w 5876"/>
                <a:gd name="T15" fmla="*/ 1001 h 1824"/>
                <a:gd name="T16" fmla="*/ 2671 w 5876"/>
                <a:gd name="T17" fmla="*/ 991 h 1824"/>
                <a:gd name="T18" fmla="*/ 2727 w 5876"/>
                <a:gd name="T19" fmla="*/ 991 h 1824"/>
                <a:gd name="T20" fmla="*/ 2789 w 5876"/>
                <a:gd name="T21" fmla="*/ 973 h 1824"/>
                <a:gd name="T22" fmla="*/ 2829 w 5876"/>
                <a:gd name="T23" fmla="*/ 951 h 1824"/>
                <a:gd name="T24" fmla="*/ 2874 w 5876"/>
                <a:gd name="T25" fmla="*/ 891 h 1824"/>
                <a:gd name="T26" fmla="*/ 2897 w 5876"/>
                <a:gd name="T27" fmla="*/ 831 h 1824"/>
                <a:gd name="T28" fmla="*/ 2953 w 5876"/>
                <a:gd name="T29" fmla="*/ 741 h 1824"/>
                <a:gd name="T30" fmla="*/ 2998 w 5876"/>
                <a:gd name="T31" fmla="*/ 631 h 1824"/>
                <a:gd name="T32" fmla="*/ 3044 w 5876"/>
                <a:gd name="T33" fmla="*/ 470 h 1824"/>
                <a:gd name="T34" fmla="*/ 3111 w 5876"/>
                <a:gd name="T35" fmla="*/ 320 h 1824"/>
                <a:gd name="T36" fmla="*/ 3195 w 5876"/>
                <a:gd name="T37" fmla="*/ 242 h 1824"/>
                <a:gd name="T38" fmla="*/ 3301 w 5876"/>
                <a:gd name="T39" fmla="*/ 177 h 1824"/>
                <a:gd name="T40" fmla="*/ 3394 w 5876"/>
                <a:gd name="T41" fmla="*/ 138 h 1824"/>
                <a:gd name="T42" fmla="*/ 3449 w 5876"/>
                <a:gd name="T43" fmla="*/ 119 h 1824"/>
                <a:gd name="T44" fmla="*/ 3500 w 5876"/>
                <a:gd name="T45" fmla="*/ 107 h 1824"/>
                <a:gd name="T46" fmla="*/ 3579 w 5876"/>
                <a:gd name="T47" fmla="*/ 80 h 1824"/>
                <a:gd name="T48" fmla="*/ 3694 w 5876"/>
                <a:gd name="T49" fmla="*/ 62 h 1824"/>
                <a:gd name="T50" fmla="*/ 3749 w 5876"/>
                <a:gd name="T51" fmla="*/ 51 h 1824"/>
                <a:gd name="T52" fmla="*/ 3791 w 5876"/>
                <a:gd name="T53" fmla="*/ 49 h 1824"/>
                <a:gd name="T54" fmla="*/ 3823 w 5876"/>
                <a:gd name="T55" fmla="*/ 46 h 1824"/>
                <a:gd name="T56" fmla="*/ 3893 w 5876"/>
                <a:gd name="T57" fmla="*/ 34 h 1824"/>
                <a:gd name="T58" fmla="*/ 3975 w 5876"/>
                <a:gd name="T59" fmla="*/ 12 h 1824"/>
                <a:gd name="T60" fmla="*/ 4028 w 5876"/>
                <a:gd name="T61" fmla="*/ 3 h 1824"/>
                <a:gd name="T62" fmla="*/ 4081 w 5876"/>
                <a:gd name="T63" fmla="*/ 0 h 1824"/>
                <a:gd name="T64" fmla="*/ 4139 w 5876"/>
                <a:gd name="T65" fmla="*/ 12 h 1824"/>
                <a:gd name="T66" fmla="*/ 4198 w 5876"/>
                <a:gd name="T67" fmla="*/ 31 h 1824"/>
                <a:gd name="T68" fmla="*/ 4271 w 5876"/>
                <a:gd name="T69" fmla="*/ 73 h 1824"/>
                <a:gd name="T70" fmla="*/ 4317 w 5876"/>
                <a:gd name="T71" fmla="*/ 124 h 1824"/>
                <a:gd name="T72" fmla="*/ 4377 w 5876"/>
                <a:gd name="T73" fmla="*/ 239 h 1824"/>
                <a:gd name="T74" fmla="*/ 4420 w 5876"/>
                <a:gd name="T75" fmla="*/ 345 h 1824"/>
                <a:gd name="T76" fmla="*/ 4488 w 5876"/>
                <a:gd name="T77" fmla="*/ 500 h 1824"/>
                <a:gd name="T78" fmla="*/ 4544 w 5876"/>
                <a:gd name="T79" fmla="*/ 691 h 1824"/>
                <a:gd name="T80" fmla="*/ 4588 w 5876"/>
                <a:gd name="T81" fmla="*/ 842 h 1824"/>
                <a:gd name="T82" fmla="*/ 4625 w 5876"/>
                <a:gd name="T83" fmla="*/ 944 h 1824"/>
                <a:gd name="T84" fmla="*/ 4666 w 5876"/>
                <a:gd name="T85" fmla="*/ 1034 h 1824"/>
                <a:gd name="T86" fmla="*/ 4739 w 5876"/>
                <a:gd name="T87" fmla="*/ 1115 h 18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876"/>
                <a:gd name="T133" fmla="*/ 0 h 1824"/>
                <a:gd name="T134" fmla="*/ 5876 w 5876"/>
                <a:gd name="T135" fmla="*/ 1824 h 182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876" h="1824">
                  <a:moveTo>
                    <a:pt x="0" y="1823"/>
                  </a:moveTo>
                  <a:lnTo>
                    <a:pt x="2563" y="1626"/>
                  </a:lnTo>
                  <a:lnTo>
                    <a:pt x="2647" y="1603"/>
                  </a:lnTo>
                  <a:lnTo>
                    <a:pt x="2718" y="1571"/>
                  </a:lnTo>
                  <a:lnTo>
                    <a:pt x="2802" y="1526"/>
                  </a:lnTo>
                  <a:lnTo>
                    <a:pt x="2920" y="1485"/>
                  </a:lnTo>
                  <a:lnTo>
                    <a:pt x="3031" y="1443"/>
                  </a:lnTo>
                  <a:lnTo>
                    <a:pt x="3214" y="1400"/>
                  </a:lnTo>
                  <a:lnTo>
                    <a:pt x="3311" y="1386"/>
                  </a:lnTo>
                  <a:lnTo>
                    <a:pt x="3381" y="1386"/>
                  </a:lnTo>
                  <a:lnTo>
                    <a:pt x="3458" y="1361"/>
                  </a:lnTo>
                  <a:lnTo>
                    <a:pt x="3507" y="1330"/>
                  </a:lnTo>
                  <a:lnTo>
                    <a:pt x="3563" y="1247"/>
                  </a:lnTo>
                  <a:lnTo>
                    <a:pt x="3591" y="1162"/>
                  </a:lnTo>
                  <a:lnTo>
                    <a:pt x="3661" y="1036"/>
                  </a:lnTo>
                  <a:lnTo>
                    <a:pt x="3717" y="882"/>
                  </a:lnTo>
                  <a:lnTo>
                    <a:pt x="3773" y="658"/>
                  </a:lnTo>
                  <a:lnTo>
                    <a:pt x="3857" y="448"/>
                  </a:lnTo>
                  <a:lnTo>
                    <a:pt x="3961" y="338"/>
                  </a:lnTo>
                  <a:lnTo>
                    <a:pt x="4092" y="247"/>
                  </a:lnTo>
                  <a:lnTo>
                    <a:pt x="4208" y="193"/>
                  </a:lnTo>
                  <a:lnTo>
                    <a:pt x="4276" y="167"/>
                  </a:lnTo>
                  <a:lnTo>
                    <a:pt x="4339" y="149"/>
                  </a:lnTo>
                  <a:lnTo>
                    <a:pt x="4437" y="112"/>
                  </a:lnTo>
                  <a:lnTo>
                    <a:pt x="4579" y="87"/>
                  </a:lnTo>
                  <a:lnTo>
                    <a:pt x="4648" y="72"/>
                  </a:lnTo>
                  <a:lnTo>
                    <a:pt x="4699" y="69"/>
                  </a:lnTo>
                  <a:lnTo>
                    <a:pt x="4739" y="65"/>
                  </a:lnTo>
                  <a:lnTo>
                    <a:pt x="4826" y="47"/>
                  </a:lnTo>
                  <a:lnTo>
                    <a:pt x="4928" y="17"/>
                  </a:lnTo>
                  <a:lnTo>
                    <a:pt x="4993" y="4"/>
                  </a:lnTo>
                  <a:lnTo>
                    <a:pt x="5059" y="0"/>
                  </a:lnTo>
                  <a:lnTo>
                    <a:pt x="5131" y="17"/>
                  </a:lnTo>
                  <a:lnTo>
                    <a:pt x="5204" y="43"/>
                  </a:lnTo>
                  <a:lnTo>
                    <a:pt x="5295" y="102"/>
                  </a:lnTo>
                  <a:lnTo>
                    <a:pt x="5352" y="174"/>
                  </a:lnTo>
                  <a:lnTo>
                    <a:pt x="5426" y="334"/>
                  </a:lnTo>
                  <a:lnTo>
                    <a:pt x="5479" y="482"/>
                  </a:lnTo>
                  <a:lnTo>
                    <a:pt x="5563" y="700"/>
                  </a:lnTo>
                  <a:lnTo>
                    <a:pt x="5633" y="966"/>
                  </a:lnTo>
                  <a:lnTo>
                    <a:pt x="5688" y="1178"/>
                  </a:lnTo>
                  <a:lnTo>
                    <a:pt x="5733" y="1320"/>
                  </a:lnTo>
                  <a:lnTo>
                    <a:pt x="5784" y="1447"/>
                  </a:lnTo>
                  <a:lnTo>
                    <a:pt x="5875" y="1559"/>
                  </a:lnTo>
                </a:path>
              </a:pathLst>
            </a:custGeom>
            <a:noFill/>
            <a:ln w="31234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9179" name="Line 11"/>
            <p:cNvSpPr>
              <a:spLocks noChangeShapeType="1"/>
            </p:cNvSpPr>
            <p:nvPr/>
          </p:nvSpPr>
          <p:spPr bwMode="auto">
            <a:xfrm>
              <a:off x="652" y="1434"/>
              <a:ext cx="0" cy="1343"/>
            </a:xfrm>
            <a:prstGeom prst="line">
              <a:avLst/>
            </a:prstGeom>
            <a:noFill/>
            <a:ln w="31234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9180" name="Line 12"/>
            <p:cNvSpPr>
              <a:spLocks noChangeShapeType="1"/>
            </p:cNvSpPr>
            <p:nvPr/>
          </p:nvSpPr>
          <p:spPr bwMode="auto">
            <a:xfrm>
              <a:off x="3845" y="1434"/>
              <a:ext cx="0" cy="1343"/>
            </a:xfrm>
            <a:prstGeom prst="line">
              <a:avLst/>
            </a:prstGeom>
            <a:noFill/>
            <a:ln w="312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9181" name="Line 13"/>
            <p:cNvSpPr>
              <a:spLocks noChangeShapeType="1"/>
            </p:cNvSpPr>
            <p:nvPr/>
          </p:nvSpPr>
          <p:spPr bwMode="auto">
            <a:xfrm flipH="1">
              <a:off x="662" y="2747"/>
              <a:ext cx="4883" cy="0"/>
            </a:xfrm>
            <a:prstGeom prst="line">
              <a:avLst/>
            </a:prstGeom>
            <a:noFill/>
            <a:ln w="31234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9182" name="Line 14"/>
            <p:cNvSpPr>
              <a:spLocks noChangeShapeType="1"/>
            </p:cNvSpPr>
            <p:nvPr/>
          </p:nvSpPr>
          <p:spPr bwMode="auto">
            <a:xfrm>
              <a:off x="1898" y="2431"/>
              <a:ext cx="0" cy="354"/>
            </a:xfrm>
            <a:prstGeom prst="line">
              <a:avLst/>
            </a:prstGeom>
            <a:noFill/>
            <a:ln w="312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9183" name="Text Box 15"/>
            <p:cNvSpPr txBox="1">
              <a:spLocks noChangeArrowheads="1"/>
            </p:cNvSpPr>
            <p:nvPr/>
          </p:nvSpPr>
          <p:spPr bwMode="auto">
            <a:xfrm>
              <a:off x="275" y="1182"/>
              <a:ext cx="72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buClr>
                  <a:srgbClr val="000000"/>
                </a:buClr>
                <a:buSzPct val="90000"/>
                <a:buFont typeface="Monotype Sorts" charset="2"/>
                <a:buNone/>
              </a:pPr>
              <a:r>
                <a:rPr lang="en-US" sz="1600" b="1">
                  <a:solidFill>
                    <a:srgbClr val="000000"/>
                  </a:solidFill>
                  <a:ea typeface="ＭＳ Ｐゴシック" pitchFamily="34" charset="-128"/>
                </a:rPr>
                <a:t>Is</a:t>
              </a:r>
              <a:r>
                <a:rPr lang="tr-TR" sz="1600" b="1">
                  <a:solidFill>
                    <a:srgbClr val="000000"/>
                  </a:solidFill>
                </a:rPr>
                <a:t>ı</a:t>
              </a:r>
              <a:endParaRPr lang="en-US" sz="1600" b="1"/>
            </a:p>
          </p:txBody>
        </p:sp>
        <p:sp>
          <p:nvSpPr>
            <p:cNvPr id="49184" name="Text Box 16"/>
            <p:cNvSpPr txBox="1">
              <a:spLocks noChangeArrowheads="1"/>
            </p:cNvSpPr>
            <p:nvPr/>
          </p:nvSpPr>
          <p:spPr bwMode="auto">
            <a:xfrm>
              <a:off x="3515" y="1230"/>
              <a:ext cx="87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buClr>
                  <a:srgbClr val="000000"/>
                </a:buClr>
                <a:buSzPct val="90000"/>
                <a:buFont typeface="Monotype Sorts" charset="2"/>
                <a:buNone/>
              </a:pPr>
              <a:r>
                <a:rPr lang="en-US" sz="160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flash-over</a:t>
              </a:r>
              <a:endParaRPr lang="en-US" sz="2300">
                <a:latin typeface="Futura Bk" pitchFamily="34" charset="0"/>
                <a:ea typeface="ＭＳ Ｐゴシック" pitchFamily="34" charset="-128"/>
              </a:endParaRPr>
            </a:p>
          </p:txBody>
        </p:sp>
        <p:sp>
          <p:nvSpPr>
            <p:cNvPr id="49185" name="Text Box 17"/>
            <p:cNvSpPr txBox="1">
              <a:spLocks noChangeArrowheads="1"/>
            </p:cNvSpPr>
            <p:nvPr/>
          </p:nvSpPr>
          <p:spPr bwMode="auto">
            <a:xfrm>
              <a:off x="1095" y="2616"/>
              <a:ext cx="692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buClr>
                  <a:srgbClr val="000000"/>
                </a:buClr>
                <a:buSzPct val="90000"/>
                <a:buFont typeface="Monotype Sorts" charset="2"/>
                <a:buNone/>
              </a:pPr>
              <a:r>
                <a:rPr lang="en-US" sz="1400" b="1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1. A</a:t>
              </a:r>
              <a:r>
                <a:rPr lang="tr-TR" sz="1400" b="1">
                  <a:solidFill>
                    <a:srgbClr val="000000"/>
                  </a:solidFill>
                </a:rPr>
                <a:t>ş</a:t>
              </a:r>
              <a:r>
                <a:rPr lang="en-US" sz="1400" b="1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ama</a:t>
              </a:r>
              <a:endParaRPr lang="en-US" sz="2300">
                <a:latin typeface="Futura Bk" pitchFamily="34" charset="0"/>
                <a:ea typeface="ＭＳ Ｐゴシック" pitchFamily="34" charset="-128"/>
              </a:endParaRPr>
            </a:p>
          </p:txBody>
        </p:sp>
        <p:sp>
          <p:nvSpPr>
            <p:cNvPr id="49186" name="Text Box 18"/>
            <p:cNvSpPr txBox="1">
              <a:spLocks noChangeArrowheads="1"/>
            </p:cNvSpPr>
            <p:nvPr/>
          </p:nvSpPr>
          <p:spPr bwMode="auto">
            <a:xfrm>
              <a:off x="2518" y="2604"/>
              <a:ext cx="56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buClr>
                  <a:srgbClr val="000000"/>
                </a:buClr>
                <a:buSzPct val="90000"/>
                <a:buFont typeface="Monotype Sorts" charset="2"/>
                <a:buNone/>
              </a:pPr>
              <a:r>
                <a:rPr lang="en-US" sz="1400" b="1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2. A</a:t>
              </a:r>
              <a:r>
                <a:rPr lang="tr-TR" sz="1400" b="1">
                  <a:solidFill>
                    <a:srgbClr val="000000"/>
                  </a:solidFill>
                </a:rPr>
                <a:t>ş</a:t>
              </a:r>
              <a:r>
                <a:rPr lang="en-US" sz="1400" b="1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ama</a:t>
              </a:r>
              <a:endParaRPr lang="en-US" sz="2300">
                <a:latin typeface="Futura Bk" pitchFamily="34" charset="0"/>
                <a:ea typeface="ＭＳ Ｐゴシック" pitchFamily="34" charset="-128"/>
              </a:endParaRPr>
            </a:p>
          </p:txBody>
        </p:sp>
        <p:sp>
          <p:nvSpPr>
            <p:cNvPr id="49187" name="Text Box 19"/>
            <p:cNvSpPr txBox="1">
              <a:spLocks noChangeArrowheads="1"/>
            </p:cNvSpPr>
            <p:nvPr/>
          </p:nvSpPr>
          <p:spPr bwMode="auto">
            <a:xfrm>
              <a:off x="4461" y="2608"/>
              <a:ext cx="590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buClr>
                  <a:srgbClr val="000000"/>
                </a:buClr>
                <a:buSzPct val="90000"/>
                <a:buFont typeface="Monotype Sorts" charset="2"/>
                <a:buNone/>
              </a:pPr>
              <a:r>
                <a:rPr lang="en-US" sz="1400" b="1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3. A</a:t>
              </a:r>
              <a:r>
                <a:rPr lang="tr-TR" sz="1400" b="1">
                  <a:solidFill>
                    <a:srgbClr val="000000"/>
                  </a:solidFill>
                </a:rPr>
                <a:t>ş</a:t>
              </a:r>
              <a:r>
                <a:rPr lang="en-US" sz="1400" b="1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ama</a:t>
              </a:r>
              <a:endParaRPr lang="en-US" sz="2300">
                <a:latin typeface="Futura Bk" pitchFamily="34" charset="0"/>
                <a:ea typeface="ＭＳ Ｐゴシック" pitchFamily="34" charset="-128"/>
              </a:endParaRPr>
            </a:p>
          </p:txBody>
        </p:sp>
        <p:sp>
          <p:nvSpPr>
            <p:cNvPr id="49188" name="Text Box 20"/>
            <p:cNvSpPr txBox="1">
              <a:spLocks noChangeArrowheads="1"/>
            </p:cNvSpPr>
            <p:nvPr/>
          </p:nvSpPr>
          <p:spPr bwMode="auto">
            <a:xfrm>
              <a:off x="1595" y="2238"/>
              <a:ext cx="833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buClr>
                  <a:srgbClr val="000000"/>
                </a:buClr>
                <a:buSzPct val="90000"/>
                <a:buFont typeface="Monotype Sorts" charset="2"/>
                <a:buNone/>
              </a:pPr>
              <a:r>
                <a:rPr lang="en-US" sz="160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Tutu</a:t>
              </a:r>
              <a:r>
                <a:rPr lang="tr-TR" sz="1600">
                  <a:solidFill>
                    <a:srgbClr val="000000"/>
                  </a:solidFill>
                </a:rPr>
                <a:t>ş</a:t>
              </a:r>
              <a:r>
                <a:rPr lang="en-US" sz="160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ma s</a:t>
              </a:r>
              <a:r>
                <a:rPr lang="tr-TR" sz="1600">
                  <a:solidFill>
                    <a:srgbClr val="000000"/>
                  </a:solidFill>
                </a:rPr>
                <a:t>ı</a:t>
              </a:r>
              <a:r>
                <a:rPr lang="en-US" sz="160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n</a:t>
              </a:r>
              <a:r>
                <a:rPr lang="tr-TR" sz="1600">
                  <a:solidFill>
                    <a:srgbClr val="000000"/>
                  </a:solidFill>
                </a:rPr>
                <a:t>ı</a:t>
              </a:r>
              <a:r>
                <a:rPr lang="en-US" sz="160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r</a:t>
              </a:r>
              <a:r>
                <a:rPr lang="tr-TR" sz="1600">
                  <a:solidFill>
                    <a:srgbClr val="000000"/>
                  </a:solidFill>
                </a:rPr>
                <a:t>ı</a:t>
              </a:r>
              <a:endParaRPr lang="en-US" sz="2300"/>
            </a:p>
          </p:txBody>
        </p:sp>
        <p:sp>
          <p:nvSpPr>
            <p:cNvPr id="49189" name="Text Box 21"/>
            <p:cNvSpPr txBox="1">
              <a:spLocks noChangeArrowheads="1"/>
            </p:cNvSpPr>
            <p:nvPr/>
          </p:nvSpPr>
          <p:spPr bwMode="auto">
            <a:xfrm>
              <a:off x="357" y="2974"/>
              <a:ext cx="1200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buClr>
                  <a:srgbClr val="000000"/>
                </a:buClr>
                <a:buSzPct val="90000"/>
                <a:buFont typeface="Monotype Sorts" charset="2"/>
                <a:buNone/>
              </a:pPr>
              <a:r>
                <a:rPr lang="en-US" sz="1400" b="1" dirty="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K</a:t>
              </a:r>
              <a:r>
                <a:rPr lang="tr-TR" sz="1400" b="1" dirty="0">
                  <a:solidFill>
                    <a:srgbClr val="000000"/>
                  </a:solidFill>
                </a:rPr>
                <a:t>ı</a:t>
              </a:r>
              <a:r>
                <a:rPr lang="en-US" sz="1400" b="1" dirty="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v</a:t>
              </a:r>
              <a:r>
                <a:rPr lang="tr-TR" sz="1400" b="1" dirty="0">
                  <a:solidFill>
                    <a:srgbClr val="000000"/>
                  </a:solidFill>
                </a:rPr>
                <a:t>ı</a:t>
              </a:r>
              <a:r>
                <a:rPr lang="en-US" sz="1400" b="1" dirty="0" err="1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lc</a:t>
              </a:r>
              <a:r>
                <a:rPr lang="tr-TR" sz="1400" b="1" dirty="0">
                  <a:solidFill>
                    <a:srgbClr val="000000"/>
                  </a:solidFill>
                </a:rPr>
                <a:t>ı</a:t>
              </a:r>
              <a:r>
                <a:rPr lang="en-US" sz="1400" b="1" dirty="0" smtClean="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m</a:t>
              </a:r>
              <a:endParaRPr lang="tr-TR" sz="14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endParaRPr>
            </a:p>
            <a:p>
              <a:pPr algn="ctr">
                <a:buClr>
                  <a:srgbClr val="000000"/>
                </a:buClr>
                <a:buSzPct val="90000"/>
                <a:buFont typeface="Monotype Sorts" charset="2"/>
                <a:buNone/>
              </a:pPr>
              <a:r>
                <a:rPr lang="tr-TR" sz="1400" b="1" dirty="0" smtClean="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Gaz az çıkar</a:t>
              </a:r>
            </a:p>
            <a:p>
              <a:pPr algn="ctr">
                <a:buClr>
                  <a:srgbClr val="000000"/>
                </a:buClr>
                <a:buSzPct val="90000"/>
                <a:buFont typeface="Monotype Sorts" charset="2"/>
                <a:buNone/>
              </a:pPr>
              <a:r>
                <a:rPr lang="tr-TR" sz="1400" b="1" dirty="0" smtClean="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İlk 1-1,5 dk</a:t>
              </a:r>
            </a:p>
            <a:p>
              <a:pPr algn="ctr">
                <a:buClr>
                  <a:srgbClr val="000000"/>
                </a:buClr>
                <a:buSzPct val="90000"/>
                <a:buFont typeface="Monotype Sorts" charset="2"/>
                <a:buNone/>
              </a:pPr>
              <a:r>
                <a:rPr lang="tr-TR" sz="1400" b="1" dirty="0" smtClean="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Az ısı oluştu</a:t>
              </a:r>
              <a:endParaRPr lang="en-US" sz="2300" dirty="0">
                <a:latin typeface="Futura Bk" pitchFamily="34" charset="0"/>
                <a:ea typeface="ＭＳ Ｐゴシック" pitchFamily="34" charset="-128"/>
              </a:endParaRPr>
            </a:p>
          </p:txBody>
        </p:sp>
        <p:sp>
          <p:nvSpPr>
            <p:cNvPr id="49190" name="Text Box 22"/>
            <p:cNvSpPr txBox="1">
              <a:spLocks noChangeArrowheads="1"/>
            </p:cNvSpPr>
            <p:nvPr/>
          </p:nvSpPr>
          <p:spPr bwMode="auto">
            <a:xfrm>
              <a:off x="1892" y="2880"/>
              <a:ext cx="1252" cy="1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buClr>
                  <a:srgbClr val="000000"/>
                </a:buClr>
                <a:buSzPct val="90000"/>
                <a:buFont typeface="Monotype Sorts" charset="2"/>
                <a:buNone/>
              </a:pPr>
              <a:r>
                <a:rPr lang="en-US" sz="1400" b="1" dirty="0" err="1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Ortaya</a:t>
              </a:r>
              <a:r>
                <a:rPr lang="en-US" sz="1400" b="1" dirty="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 </a:t>
              </a:r>
              <a:r>
                <a:rPr lang="tr-TR" sz="1400" b="1" dirty="0">
                  <a:solidFill>
                    <a:srgbClr val="000000"/>
                  </a:solidFill>
                </a:rPr>
                <a:t>çı</a:t>
              </a:r>
              <a:r>
                <a:rPr lang="en-US" sz="1400" b="1" dirty="0" err="1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kmakta</a:t>
              </a:r>
              <a:r>
                <a:rPr lang="en-US" sz="1400" b="1" dirty="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 </a:t>
              </a:r>
              <a:r>
                <a:rPr lang="en-US" sz="1400" b="1" dirty="0" err="1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olan</a:t>
              </a:r>
              <a:r>
                <a:rPr lang="en-US" sz="1400" b="1" dirty="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 yang</a:t>
              </a:r>
              <a:r>
                <a:rPr lang="tr-TR" sz="1400" b="1" dirty="0">
                  <a:solidFill>
                    <a:srgbClr val="000000"/>
                  </a:solidFill>
                </a:rPr>
                <a:t>ı</a:t>
              </a:r>
              <a:r>
                <a:rPr lang="en-US" sz="1400" b="1" dirty="0" smtClean="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n</a:t>
              </a:r>
              <a:endParaRPr lang="tr-TR" sz="14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endParaRPr>
            </a:p>
            <a:p>
              <a:pPr algn="ctr">
                <a:buClr>
                  <a:srgbClr val="000000"/>
                </a:buClr>
                <a:buSzPct val="90000"/>
                <a:buFont typeface="Monotype Sorts" charset="2"/>
                <a:buNone/>
              </a:pPr>
              <a:r>
                <a:rPr lang="tr-TR" sz="1400" b="1" dirty="0" smtClean="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Yayılma evresi</a:t>
              </a:r>
            </a:p>
            <a:p>
              <a:pPr algn="ctr">
                <a:buClr>
                  <a:srgbClr val="000000"/>
                </a:buClr>
                <a:buSzPct val="90000"/>
                <a:buFont typeface="Monotype Sorts" charset="2"/>
                <a:buNone/>
              </a:pPr>
              <a:r>
                <a:rPr lang="tr-TR" sz="1400" b="1" dirty="0" smtClean="0">
                  <a:solidFill>
                    <a:srgbClr val="FF0000"/>
                  </a:solidFill>
                  <a:latin typeface="Futura Bk" pitchFamily="34" charset="0"/>
                  <a:ea typeface="ＭＳ Ｐゴシック" pitchFamily="34" charset="-128"/>
                </a:rPr>
                <a:t>Kararlı yanma safhası</a:t>
              </a:r>
            </a:p>
            <a:p>
              <a:pPr algn="ctr">
                <a:buClr>
                  <a:srgbClr val="000000"/>
                </a:buClr>
                <a:buSzPct val="90000"/>
                <a:buFont typeface="Monotype Sorts" charset="2"/>
                <a:buNone/>
              </a:pPr>
              <a:r>
                <a:rPr lang="tr-TR" sz="1400" b="1" dirty="0" smtClean="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%20-21 Oksijen </a:t>
              </a:r>
            </a:p>
            <a:p>
              <a:pPr algn="ctr">
                <a:buClr>
                  <a:srgbClr val="000000"/>
                </a:buClr>
                <a:buSzPct val="90000"/>
                <a:buFont typeface="Monotype Sorts" charset="2"/>
                <a:buNone/>
              </a:pPr>
              <a:r>
                <a:rPr lang="tr-TR" sz="1400" b="1" dirty="0" smtClean="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Alev-ısı artıyor</a:t>
              </a:r>
            </a:p>
            <a:p>
              <a:pPr algn="ctr">
                <a:buClr>
                  <a:srgbClr val="000000"/>
                </a:buClr>
                <a:buSzPct val="90000"/>
                <a:buFont typeface="Monotype Sorts" charset="2"/>
                <a:buNone/>
              </a:pPr>
              <a:r>
                <a:rPr lang="tr-TR" sz="1400" b="1" dirty="0" smtClean="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Bol gaz çıkar</a:t>
              </a:r>
              <a:endParaRPr lang="en-US" sz="2300" dirty="0">
                <a:latin typeface="Futura Bk" pitchFamily="34" charset="0"/>
                <a:ea typeface="ＭＳ Ｐゴシック" pitchFamily="34" charset="-128"/>
              </a:endParaRPr>
            </a:p>
          </p:txBody>
        </p:sp>
        <p:sp>
          <p:nvSpPr>
            <p:cNvPr id="49191" name="Text Box 23"/>
            <p:cNvSpPr txBox="1">
              <a:spLocks noChangeArrowheads="1"/>
            </p:cNvSpPr>
            <p:nvPr/>
          </p:nvSpPr>
          <p:spPr bwMode="auto">
            <a:xfrm>
              <a:off x="4154" y="3022"/>
              <a:ext cx="1584" cy="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buClr>
                  <a:srgbClr val="000000"/>
                </a:buClr>
                <a:buSzPct val="90000"/>
                <a:buFont typeface="Monotype Sorts" charset="2"/>
                <a:buNone/>
              </a:pPr>
              <a:r>
                <a:rPr lang="en-US" sz="1400" b="1" dirty="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Tam </a:t>
              </a:r>
              <a:r>
                <a:rPr lang="en-US" sz="1400" b="1" dirty="0" err="1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geli</a:t>
              </a:r>
              <a:r>
                <a:rPr lang="tr-TR" sz="1400" b="1" dirty="0">
                  <a:solidFill>
                    <a:srgbClr val="000000"/>
                  </a:solidFill>
                </a:rPr>
                <a:t>ş</a:t>
              </a:r>
              <a:r>
                <a:rPr lang="en-US" sz="1400" b="1" dirty="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mi</a:t>
              </a:r>
              <a:r>
                <a:rPr lang="tr-TR" sz="1400" b="1" dirty="0">
                  <a:solidFill>
                    <a:srgbClr val="000000"/>
                  </a:solidFill>
                </a:rPr>
                <a:t>ş</a:t>
              </a:r>
              <a:r>
                <a:rPr lang="en-US" sz="1400" b="1" dirty="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 yang</a:t>
              </a:r>
              <a:r>
                <a:rPr lang="tr-TR" sz="1400" b="1" dirty="0">
                  <a:solidFill>
                    <a:srgbClr val="000000"/>
                  </a:solidFill>
                </a:rPr>
                <a:t>ı</a:t>
              </a:r>
              <a:r>
                <a:rPr lang="en-US" sz="1400" b="1" dirty="0" smtClean="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n</a:t>
              </a:r>
              <a:endParaRPr lang="tr-TR" sz="14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endParaRPr>
            </a:p>
            <a:p>
              <a:pPr algn="ctr">
                <a:buClr>
                  <a:srgbClr val="000000"/>
                </a:buClr>
                <a:buSzPct val="90000"/>
                <a:buFont typeface="Monotype Sorts" charset="2"/>
                <a:buNone/>
              </a:pPr>
              <a:r>
                <a:rPr lang="tr-TR" sz="1400" b="1" dirty="0" smtClean="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İçten içe yanma devam eder</a:t>
              </a:r>
            </a:p>
            <a:p>
              <a:pPr algn="ctr">
                <a:buClr>
                  <a:srgbClr val="000000"/>
                </a:buClr>
                <a:buSzPct val="90000"/>
                <a:buFont typeface="Monotype Sorts" charset="2"/>
                <a:buNone/>
              </a:pPr>
              <a:r>
                <a:rPr lang="tr-TR" sz="1400" b="1" dirty="0" smtClean="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Alev azalır</a:t>
              </a:r>
            </a:p>
            <a:p>
              <a:pPr algn="ctr">
                <a:buClr>
                  <a:srgbClr val="000000"/>
                </a:buClr>
                <a:buSzPct val="90000"/>
                <a:buFont typeface="Monotype Sorts" charset="2"/>
                <a:buNone/>
              </a:pPr>
              <a:r>
                <a:rPr lang="tr-TR" sz="1400" b="1" dirty="0" smtClean="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Çok aşırı duman-gaz olur</a:t>
              </a:r>
            </a:p>
            <a:p>
              <a:pPr algn="ctr">
                <a:buClr>
                  <a:srgbClr val="000000"/>
                </a:buClr>
                <a:buSzPct val="90000"/>
                <a:buFont typeface="Monotype Sorts" charset="2"/>
                <a:buNone/>
              </a:pPr>
              <a:r>
                <a:rPr lang="tr-TR" sz="1400" b="1" dirty="0" smtClean="0">
                  <a:solidFill>
                    <a:srgbClr val="FF0000"/>
                  </a:solidFill>
                  <a:latin typeface="Futura Bk" pitchFamily="34" charset="0"/>
                  <a:ea typeface="ＭＳ Ｐゴシック" pitchFamily="34" charset="-128"/>
                </a:rPr>
                <a:t>KORLAŞMA (denge safhası)</a:t>
              </a:r>
            </a:p>
            <a:p>
              <a:pPr algn="ctr">
                <a:buClr>
                  <a:srgbClr val="000000"/>
                </a:buClr>
                <a:buSzPct val="90000"/>
                <a:buFont typeface="Monotype Sorts" charset="2"/>
                <a:buNone/>
              </a:pPr>
              <a:endParaRPr lang="en-US" sz="2300" dirty="0">
                <a:latin typeface="Futura Bk" pitchFamily="34" charset="0"/>
                <a:ea typeface="ＭＳ Ｐゴシック" pitchFamily="34" charset="-128"/>
              </a:endParaRPr>
            </a:p>
          </p:txBody>
        </p:sp>
        <p:sp>
          <p:nvSpPr>
            <p:cNvPr id="49192" name="Text Box 24"/>
            <p:cNvSpPr txBox="1">
              <a:spLocks noChangeArrowheads="1"/>
            </p:cNvSpPr>
            <p:nvPr/>
          </p:nvSpPr>
          <p:spPr bwMode="auto">
            <a:xfrm>
              <a:off x="5239" y="2840"/>
              <a:ext cx="499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buClr>
                  <a:srgbClr val="000000"/>
                </a:buClr>
                <a:buSzPct val="90000"/>
                <a:buFont typeface="Monotype Sorts" charset="2"/>
                <a:buNone/>
              </a:pPr>
              <a:r>
                <a:rPr lang="en-US" sz="1600" b="1">
                  <a:solidFill>
                    <a:srgbClr val="000000"/>
                  </a:solidFill>
                  <a:ea typeface="ＭＳ Ｐゴシック" pitchFamily="34" charset="-128"/>
                </a:rPr>
                <a:t>Zaman</a:t>
              </a:r>
              <a:endParaRPr lang="en-US" sz="1600" b="1">
                <a:ea typeface="ＭＳ Ｐゴシック" pitchFamily="34" charset="-128"/>
              </a:endParaRPr>
            </a:p>
          </p:txBody>
        </p:sp>
        <p:pic>
          <p:nvPicPr>
            <p:cNvPr id="49193" name="Picture 25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819" y="1951"/>
              <a:ext cx="214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847" y="1853"/>
              <a:ext cx="231" cy="122"/>
              <a:chOff x="571" y="2316"/>
              <a:chExt cx="287" cy="170"/>
            </a:xfrm>
          </p:grpSpPr>
          <p:sp>
            <p:nvSpPr>
              <p:cNvPr id="49202" name="Freeform 27"/>
              <p:cNvSpPr>
                <a:spLocks/>
              </p:cNvSpPr>
              <p:nvPr/>
            </p:nvSpPr>
            <p:spPr bwMode="auto">
              <a:xfrm>
                <a:off x="668" y="2316"/>
                <a:ext cx="190" cy="170"/>
              </a:xfrm>
              <a:custGeom>
                <a:avLst/>
                <a:gdLst>
                  <a:gd name="T0" fmla="*/ 1 w 190"/>
                  <a:gd name="T1" fmla="*/ 169 h 170"/>
                  <a:gd name="T2" fmla="*/ 0 w 190"/>
                  <a:gd name="T3" fmla="*/ 75 h 170"/>
                  <a:gd name="T4" fmla="*/ 187 w 190"/>
                  <a:gd name="T5" fmla="*/ 0 h 170"/>
                  <a:gd name="T6" fmla="*/ 189 w 190"/>
                  <a:gd name="T7" fmla="*/ 93 h 170"/>
                  <a:gd name="T8" fmla="*/ 1 w 190"/>
                  <a:gd name="T9" fmla="*/ 169 h 170"/>
                  <a:gd name="T10" fmla="*/ 1 w 190"/>
                  <a:gd name="T11" fmla="*/ 169 h 1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0"/>
                  <a:gd name="T19" fmla="*/ 0 h 170"/>
                  <a:gd name="T20" fmla="*/ 190 w 190"/>
                  <a:gd name="T21" fmla="*/ 170 h 1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0" h="170">
                    <a:moveTo>
                      <a:pt x="1" y="169"/>
                    </a:moveTo>
                    <a:lnTo>
                      <a:pt x="0" y="75"/>
                    </a:lnTo>
                    <a:lnTo>
                      <a:pt x="187" y="0"/>
                    </a:lnTo>
                    <a:lnTo>
                      <a:pt x="189" y="93"/>
                    </a:lnTo>
                    <a:lnTo>
                      <a:pt x="1" y="169"/>
                    </a:lnTo>
                  </a:path>
                </a:pathLst>
              </a:custGeom>
              <a:solidFill>
                <a:srgbClr val="FFFFFF"/>
              </a:solidFill>
              <a:ln w="9366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203" name="Freeform 28"/>
              <p:cNvSpPr>
                <a:spLocks/>
              </p:cNvSpPr>
              <p:nvPr/>
            </p:nvSpPr>
            <p:spPr bwMode="auto">
              <a:xfrm>
                <a:off x="571" y="2377"/>
                <a:ext cx="279" cy="107"/>
              </a:xfrm>
              <a:custGeom>
                <a:avLst/>
                <a:gdLst>
                  <a:gd name="T0" fmla="*/ 0 w 279"/>
                  <a:gd name="T1" fmla="*/ 106 h 107"/>
                  <a:gd name="T2" fmla="*/ 57 w 279"/>
                  <a:gd name="T3" fmla="*/ 0 h 107"/>
                  <a:gd name="T4" fmla="*/ 278 w 279"/>
                  <a:gd name="T5" fmla="*/ 0 h 107"/>
                  <a:gd name="T6" fmla="*/ 218 w 279"/>
                  <a:gd name="T7" fmla="*/ 106 h 107"/>
                  <a:gd name="T8" fmla="*/ 0 w 279"/>
                  <a:gd name="T9" fmla="*/ 106 h 107"/>
                  <a:gd name="T10" fmla="*/ 0 w 279"/>
                  <a:gd name="T11" fmla="*/ 106 h 1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9"/>
                  <a:gd name="T19" fmla="*/ 0 h 107"/>
                  <a:gd name="T20" fmla="*/ 279 w 279"/>
                  <a:gd name="T21" fmla="*/ 107 h 10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9" h="107">
                    <a:moveTo>
                      <a:pt x="0" y="106"/>
                    </a:moveTo>
                    <a:lnTo>
                      <a:pt x="57" y="0"/>
                    </a:lnTo>
                    <a:lnTo>
                      <a:pt x="278" y="0"/>
                    </a:lnTo>
                    <a:lnTo>
                      <a:pt x="218" y="106"/>
                    </a:lnTo>
                    <a:lnTo>
                      <a:pt x="0" y="106"/>
                    </a:lnTo>
                  </a:path>
                </a:pathLst>
              </a:custGeom>
              <a:solidFill>
                <a:srgbClr val="FFFFFF"/>
              </a:solidFill>
              <a:ln w="9366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pic>
          <p:nvPicPr>
            <p:cNvPr id="49195" name="Picture 29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100" y="1900"/>
              <a:ext cx="243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96" name="Picture 30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509" y="1951"/>
              <a:ext cx="214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2504" y="1853"/>
              <a:ext cx="231" cy="122"/>
              <a:chOff x="2625" y="2316"/>
              <a:chExt cx="286" cy="170"/>
            </a:xfrm>
          </p:grpSpPr>
          <p:sp>
            <p:nvSpPr>
              <p:cNvPr id="49200" name="Freeform 32"/>
              <p:cNvSpPr>
                <a:spLocks/>
              </p:cNvSpPr>
              <p:nvPr/>
            </p:nvSpPr>
            <p:spPr bwMode="auto">
              <a:xfrm>
                <a:off x="2721" y="2316"/>
                <a:ext cx="190" cy="170"/>
              </a:xfrm>
              <a:custGeom>
                <a:avLst/>
                <a:gdLst>
                  <a:gd name="T0" fmla="*/ 2 w 190"/>
                  <a:gd name="T1" fmla="*/ 169 h 170"/>
                  <a:gd name="T2" fmla="*/ 0 w 190"/>
                  <a:gd name="T3" fmla="*/ 75 h 170"/>
                  <a:gd name="T4" fmla="*/ 188 w 190"/>
                  <a:gd name="T5" fmla="*/ 0 h 170"/>
                  <a:gd name="T6" fmla="*/ 189 w 190"/>
                  <a:gd name="T7" fmla="*/ 93 h 170"/>
                  <a:gd name="T8" fmla="*/ 2 w 190"/>
                  <a:gd name="T9" fmla="*/ 169 h 170"/>
                  <a:gd name="T10" fmla="*/ 2 w 190"/>
                  <a:gd name="T11" fmla="*/ 169 h 1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0"/>
                  <a:gd name="T19" fmla="*/ 0 h 170"/>
                  <a:gd name="T20" fmla="*/ 190 w 190"/>
                  <a:gd name="T21" fmla="*/ 170 h 1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0" h="170">
                    <a:moveTo>
                      <a:pt x="2" y="169"/>
                    </a:moveTo>
                    <a:lnTo>
                      <a:pt x="0" y="75"/>
                    </a:lnTo>
                    <a:lnTo>
                      <a:pt x="188" y="0"/>
                    </a:lnTo>
                    <a:lnTo>
                      <a:pt x="189" y="93"/>
                    </a:lnTo>
                    <a:lnTo>
                      <a:pt x="2" y="169"/>
                    </a:lnTo>
                  </a:path>
                </a:pathLst>
              </a:custGeom>
              <a:solidFill>
                <a:srgbClr val="FFFFFF"/>
              </a:solidFill>
              <a:ln w="9366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201" name="Freeform 33"/>
              <p:cNvSpPr>
                <a:spLocks/>
              </p:cNvSpPr>
              <p:nvPr/>
            </p:nvSpPr>
            <p:spPr bwMode="auto">
              <a:xfrm>
                <a:off x="2625" y="2377"/>
                <a:ext cx="279" cy="107"/>
              </a:xfrm>
              <a:custGeom>
                <a:avLst/>
                <a:gdLst>
                  <a:gd name="T0" fmla="*/ 0 w 279"/>
                  <a:gd name="T1" fmla="*/ 106 h 107"/>
                  <a:gd name="T2" fmla="*/ 57 w 279"/>
                  <a:gd name="T3" fmla="*/ 0 h 107"/>
                  <a:gd name="T4" fmla="*/ 278 w 279"/>
                  <a:gd name="T5" fmla="*/ 0 h 107"/>
                  <a:gd name="T6" fmla="*/ 218 w 279"/>
                  <a:gd name="T7" fmla="*/ 106 h 107"/>
                  <a:gd name="T8" fmla="*/ 0 w 279"/>
                  <a:gd name="T9" fmla="*/ 106 h 107"/>
                  <a:gd name="T10" fmla="*/ 0 w 279"/>
                  <a:gd name="T11" fmla="*/ 106 h 1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9"/>
                  <a:gd name="T19" fmla="*/ 0 h 107"/>
                  <a:gd name="T20" fmla="*/ 279 w 279"/>
                  <a:gd name="T21" fmla="*/ 107 h 10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9" h="107">
                    <a:moveTo>
                      <a:pt x="0" y="106"/>
                    </a:moveTo>
                    <a:lnTo>
                      <a:pt x="57" y="0"/>
                    </a:lnTo>
                    <a:lnTo>
                      <a:pt x="278" y="0"/>
                    </a:lnTo>
                    <a:lnTo>
                      <a:pt x="218" y="106"/>
                    </a:lnTo>
                    <a:lnTo>
                      <a:pt x="0" y="106"/>
                    </a:lnTo>
                  </a:path>
                </a:pathLst>
              </a:custGeom>
              <a:solidFill>
                <a:srgbClr val="FFFFFF"/>
              </a:solidFill>
              <a:ln w="9366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49198" name="Freeform 34"/>
            <p:cNvSpPr>
              <a:spLocks/>
            </p:cNvSpPr>
            <p:nvPr/>
          </p:nvSpPr>
          <p:spPr bwMode="auto">
            <a:xfrm>
              <a:off x="2481" y="1669"/>
              <a:ext cx="295" cy="338"/>
            </a:xfrm>
            <a:custGeom>
              <a:avLst/>
              <a:gdLst>
                <a:gd name="T0" fmla="*/ 118 w 366"/>
                <a:gd name="T1" fmla="*/ 13 h 474"/>
                <a:gd name="T2" fmla="*/ 168 w 366"/>
                <a:gd name="T3" fmla="*/ 46 h 474"/>
                <a:gd name="T4" fmla="*/ 189 w 366"/>
                <a:gd name="T5" fmla="*/ 93 h 474"/>
                <a:gd name="T6" fmla="*/ 199 w 366"/>
                <a:gd name="T7" fmla="*/ 93 h 474"/>
                <a:gd name="T8" fmla="*/ 206 w 366"/>
                <a:gd name="T9" fmla="*/ 66 h 474"/>
                <a:gd name="T10" fmla="*/ 236 w 366"/>
                <a:gd name="T11" fmla="*/ 91 h 474"/>
                <a:gd name="T12" fmla="*/ 218 w 366"/>
                <a:gd name="T13" fmla="*/ 130 h 474"/>
                <a:gd name="T14" fmla="*/ 226 w 366"/>
                <a:gd name="T15" fmla="*/ 161 h 474"/>
                <a:gd name="T16" fmla="*/ 248 w 366"/>
                <a:gd name="T17" fmla="*/ 145 h 474"/>
                <a:gd name="T18" fmla="*/ 248 w 366"/>
                <a:gd name="T19" fmla="*/ 170 h 474"/>
                <a:gd name="T20" fmla="*/ 243 w 366"/>
                <a:gd name="T21" fmla="*/ 193 h 474"/>
                <a:gd name="T22" fmla="*/ 272 w 366"/>
                <a:gd name="T23" fmla="*/ 204 h 474"/>
                <a:gd name="T24" fmla="*/ 293 w 366"/>
                <a:gd name="T25" fmla="*/ 201 h 474"/>
                <a:gd name="T26" fmla="*/ 285 w 366"/>
                <a:gd name="T27" fmla="*/ 244 h 474"/>
                <a:gd name="T28" fmla="*/ 273 w 366"/>
                <a:gd name="T29" fmla="*/ 268 h 474"/>
                <a:gd name="T30" fmla="*/ 272 w 366"/>
                <a:gd name="T31" fmla="*/ 292 h 474"/>
                <a:gd name="T32" fmla="*/ 227 w 366"/>
                <a:gd name="T33" fmla="*/ 329 h 474"/>
                <a:gd name="T34" fmla="*/ 181 w 366"/>
                <a:gd name="T35" fmla="*/ 337 h 474"/>
                <a:gd name="T36" fmla="*/ 211 w 366"/>
                <a:gd name="T37" fmla="*/ 310 h 474"/>
                <a:gd name="T38" fmla="*/ 216 w 366"/>
                <a:gd name="T39" fmla="*/ 266 h 474"/>
                <a:gd name="T40" fmla="*/ 201 w 366"/>
                <a:gd name="T41" fmla="*/ 259 h 474"/>
                <a:gd name="T42" fmla="*/ 189 w 366"/>
                <a:gd name="T43" fmla="*/ 262 h 474"/>
                <a:gd name="T44" fmla="*/ 169 w 366"/>
                <a:gd name="T45" fmla="*/ 262 h 474"/>
                <a:gd name="T46" fmla="*/ 178 w 366"/>
                <a:gd name="T47" fmla="*/ 252 h 474"/>
                <a:gd name="T48" fmla="*/ 172 w 366"/>
                <a:gd name="T49" fmla="*/ 205 h 474"/>
                <a:gd name="T50" fmla="*/ 159 w 366"/>
                <a:gd name="T51" fmla="*/ 191 h 474"/>
                <a:gd name="T52" fmla="*/ 155 w 366"/>
                <a:gd name="T53" fmla="*/ 162 h 474"/>
                <a:gd name="T54" fmla="*/ 129 w 366"/>
                <a:gd name="T55" fmla="*/ 193 h 474"/>
                <a:gd name="T56" fmla="*/ 138 w 366"/>
                <a:gd name="T57" fmla="*/ 247 h 474"/>
                <a:gd name="T58" fmla="*/ 106 w 366"/>
                <a:gd name="T59" fmla="*/ 262 h 474"/>
                <a:gd name="T60" fmla="*/ 107 w 366"/>
                <a:gd name="T61" fmla="*/ 237 h 474"/>
                <a:gd name="T62" fmla="*/ 99 w 366"/>
                <a:gd name="T63" fmla="*/ 230 h 474"/>
                <a:gd name="T64" fmla="*/ 95 w 366"/>
                <a:gd name="T65" fmla="*/ 220 h 474"/>
                <a:gd name="T66" fmla="*/ 89 w 366"/>
                <a:gd name="T67" fmla="*/ 221 h 474"/>
                <a:gd name="T68" fmla="*/ 87 w 366"/>
                <a:gd name="T69" fmla="*/ 259 h 474"/>
                <a:gd name="T70" fmla="*/ 102 w 366"/>
                <a:gd name="T71" fmla="*/ 279 h 474"/>
                <a:gd name="T72" fmla="*/ 87 w 366"/>
                <a:gd name="T73" fmla="*/ 288 h 474"/>
                <a:gd name="T74" fmla="*/ 66 w 366"/>
                <a:gd name="T75" fmla="*/ 310 h 474"/>
                <a:gd name="T76" fmla="*/ 95 w 366"/>
                <a:gd name="T77" fmla="*/ 336 h 474"/>
                <a:gd name="T78" fmla="*/ 57 w 366"/>
                <a:gd name="T79" fmla="*/ 331 h 474"/>
                <a:gd name="T80" fmla="*/ 7 w 366"/>
                <a:gd name="T81" fmla="*/ 278 h 474"/>
                <a:gd name="T82" fmla="*/ 6 w 366"/>
                <a:gd name="T83" fmla="*/ 270 h 474"/>
                <a:gd name="T84" fmla="*/ 0 w 366"/>
                <a:gd name="T85" fmla="*/ 244 h 474"/>
                <a:gd name="T86" fmla="*/ 2 w 366"/>
                <a:gd name="T87" fmla="*/ 215 h 474"/>
                <a:gd name="T88" fmla="*/ 10 w 366"/>
                <a:gd name="T89" fmla="*/ 215 h 474"/>
                <a:gd name="T90" fmla="*/ 11 w 366"/>
                <a:gd name="T91" fmla="*/ 228 h 474"/>
                <a:gd name="T92" fmla="*/ 16 w 366"/>
                <a:gd name="T93" fmla="*/ 237 h 474"/>
                <a:gd name="T94" fmla="*/ 22 w 366"/>
                <a:gd name="T95" fmla="*/ 241 h 474"/>
                <a:gd name="T96" fmla="*/ 22 w 366"/>
                <a:gd name="T97" fmla="*/ 231 h 474"/>
                <a:gd name="T98" fmla="*/ 39 w 366"/>
                <a:gd name="T99" fmla="*/ 198 h 474"/>
                <a:gd name="T100" fmla="*/ 45 w 366"/>
                <a:gd name="T101" fmla="*/ 182 h 474"/>
                <a:gd name="T102" fmla="*/ 33 w 366"/>
                <a:gd name="T103" fmla="*/ 136 h 474"/>
                <a:gd name="T104" fmla="*/ 46 w 366"/>
                <a:gd name="T105" fmla="*/ 98 h 474"/>
                <a:gd name="T106" fmla="*/ 55 w 366"/>
                <a:gd name="T107" fmla="*/ 108 h 474"/>
                <a:gd name="T108" fmla="*/ 81 w 366"/>
                <a:gd name="T109" fmla="*/ 147 h 474"/>
                <a:gd name="T110" fmla="*/ 94 w 366"/>
                <a:gd name="T111" fmla="*/ 143 h 474"/>
                <a:gd name="T112" fmla="*/ 111 w 366"/>
                <a:gd name="T113" fmla="*/ 102 h 474"/>
                <a:gd name="T114" fmla="*/ 119 w 366"/>
                <a:gd name="T115" fmla="*/ 81 h 474"/>
                <a:gd name="T116" fmla="*/ 103 w 366"/>
                <a:gd name="T117" fmla="*/ 41 h 474"/>
                <a:gd name="T118" fmla="*/ 106 w 366"/>
                <a:gd name="T119" fmla="*/ 9 h 474"/>
                <a:gd name="T120" fmla="*/ 112 w 366"/>
                <a:gd name="T121" fmla="*/ 1 h 474"/>
                <a:gd name="T122" fmla="*/ 111 w 366"/>
                <a:gd name="T123" fmla="*/ 1 h 4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6"/>
                <a:gd name="T187" fmla="*/ 0 h 474"/>
                <a:gd name="T188" fmla="*/ 366 w 366"/>
                <a:gd name="T189" fmla="*/ 474 h 4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6" h="474">
                  <a:moveTo>
                    <a:pt x="138" y="0"/>
                  </a:moveTo>
                  <a:lnTo>
                    <a:pt x="138" y="1"/>
                  </a:lnTo>
                  <a:lnTo>
                    <a:pt x="138" y="2"/>
                  </a:lnTo>
                  <a:lnTo>
                    <a:pt x="138" y="4"/>
                  </a:lnTo>
                  <a:lnTo>
                    <a:pt x="139" y="6"/>
                  </a:lnTo>
                  <a:lnTo>
                    <a:pt x="139" y="10"/>
                  </a:lnTo>
                  <a:lnTo>
                    <a:pt x="141" y="12"/>
                  </a:lnTo>
                  <a:lnTo>
                    <a:pt x="143" y="15"/>
                  </a:lnTo>
                  <a:lnTo>
                    <a:pt x="146" y="18"/>
                  </a:lnTo>
                  <a:lnTo>
                    <a:pt x="148" y="23"/>
                  </a:lnTo>
                  <a:lnTo>
                    <a:pt x="152" y="27"/>
                  </a:lnTo>
                  <a:lnTo>
                    <a:pt x="157" y="33"/>
                  </a:lnTo>
                  <a:lnTo>
                    <a:pt x="163" y="36"/>
                  </a:lnTo>
                  <a:lnTo>
                    <a:pt x="170" y="42"/>
                  </a:lnTo>
                  <a:lnTo>
                    <a:pt x="178" y="47"/>
                  </a:lnTo>
                  <a:lnTo>
                    <a:pt x="187" y="52"/>
                  </a:lnTo>
                  <a:lnTo>
                    <a:pt x="198" y="56"/>
                  </a:lnTo>
                  <a:lnTo>
                    <a:pt x="208" y="65"/>
                  </a:lnTo>
                  <a:lnTo>
                    <a:pt x="216" y="72"/>
                  </a:lnTo>
                  <a:lnTo>
                    <a:pt x="222" y="81"/>
                  </a:lnTo>
                  <a:lnTo>
                    <a:pt x="228" y="89"/>
                  </a:lnTo>
                  <a:lnTo>
                    <a:pt x="230" y="96"/>
                  </a:lnTo>
                  <a:lnTo>
                    <a:pt x="234" y="104"/>
                  </a:lnTo>
                  <a:lnTo>
                    <a:pt x="234" y="111"/>
                  </a:lnTo>
                  <a:lnTo>
                    <a:pt x="236" y="117"/>
                  </a:lnTo>
                  <a:lnTo>
                    <a:pt x="235" y="124"/>
                  </a:lnTo>
                  <a:lnTo>
                    <a:pt x="235" y="130"/>
                  </a:lnTo>
                  <a:lnTo>
                    <a:pt x="234" y="134"/>
                  </a:lnTo>
                  <a:lnTo>
                    <a:pt x="234" y="137"/>
                  </a:lnTo>
                  <a:lnTo>
                    <a:pt x="234" y="139"/>
                  </a:lnTo>
                  <a:lnTo>
                    <a:pt x="234" y="141"/>
                  </a:lnTo>
                  <a:lnTo>
                    <a:pt x="236" y="139"/>
                  </a:lnTo>
                  <a:lnTo>
                    <a:pt x="240" y="137"/>
                  </a:lnTo>
                  <a:lnTo>
                    <a:pt x="245" y="133"/>
                  </a:lnTo>
                  <a:lnTo>
                    <a:pt x="247" y="130"/>
                  </a:lnTo>
                  <a:lnTo>
                    <a:pt x="251" y="125"/>
                  </a:lnTo>
                  <a:lnTo>
                    <a:pt x="252" y="122"/>
                  </a:lnTo>
                  <a:lnTo>
                    <a:pt x="254" y="117"/>
                  </a:lnTo>
                  <a:lnTo>
                    <a:pt x="254" y="113"/>
                  </a:lnTo>
                  <a:lnTo>
                    <a:pt x="256" y="108"/>
                  </a:lnTo>
                  <a:lnTo>
                    <a:pt x="255" y="104"/>
                  </a:lnTo>
                  <a:lnTo>
                    <a:pt x="255" y="100"/>
                  </a:lnTo>
                  <a:lnTo>
                    <a:pt x="255" y="96"/>
                  </a:lnTo>
                  <a:lnTo>
                    <a:pt x="255" y="93"/>
                  </a:lnTo>
                  <a:lnTo>
                    <a:pt x="254" y="91"/>
                  </a:lnTo>
                  <a:lnTo>
                    <a:pt x="254" y="89"/>
                  </a:lnTo>
                  <a:lnTo>
                    <a:pt x="254" y="88"/>
                  </a:lnTo>
                  <a:lnTo>
                    <a:pt x="254" y="87"/>
                  </a:lnTo>
                  <a:lnTo>
                    <a:pt x="267" y="95"/>
                  </a:lnTo>
                  <a:lnTo>
                    <a:pt x="278" y="102"/>
                  </a:lnTo>
                  <a:lnTo>
                    <a:pt x="286" y="111"/>
                  </a:lnTo>
                  <a:lnTo>
                    <a:pt x="291" y="118"/>
                  </a:lnTo>
                  <a:lnTo>
                    <a:pt x="293" y="127"/>
                  </a:lnTo>
                  <a:lnTo>
                    <a:pt x="294" y="135"/>
                  </a:lnTo>
                  <a:lnTo>
                    <a:pt x="293" y="143"/>
                  </a:lnTo>
                  <a:lnTo>
                    <a:pt x="291" y="150"/>
                  </a:lnTo>
                  <a:lnTo>
                    <a:pt x="288" y="158"/>
                  </a:lnTo>
                  <a:lnTo>
                    <a:pt x="284" y="165"/>
                  </a:lnTo>
                  <a:lnTo>
                    <a:pt x="280" y="171"/>
                  </a:lnTo>
                  <a:lnTo>
                    <a:pt x="277" y="176"/>
                  </a:lnTo>
                  <a:lnTo>
                    <a:pt x="273" y="180"/>
                  </a:lnTo>
                  <a:lnTo>
                    <a:pt x="271" y="183"/>
                  </a:lnTo>
                  <a:lnTo>
                    <a:pt x="270" y="185"/>
                  </a:lnTo>
                  <a:lnTo>
                    <a:pt x="271" y="185"/>
                  </a:lnTo>
                  <a:lnTo>
                    <a:pt x="268" y="196"/>
                  </a:lnTo>
                  <a:lnTo>
                    <a:pt x="267" y="205"/>
                  </a:lnTo>
                  <a:lnTo>
                    <a:pt x="268" y="212"/>
                  </a:lnTo>
                  <a:lnTo>
                    <a:pt x="270" y="217"/>
                  </a:lnTo>
                  <a:lnTo>
                    <a:pt x="273" y="221"/>
                  </a:lnTo>
                  <a:lnTo>
                    <a:pt x="277" y="224"/>
                  </a:lnTo>
                  <a:lnTo>
                    <a:pt x="280" y="226"/>
                  </a:lnTo>
                  <a:lnTo>
                    <a:pt x="286" y="226"/>
                  </a:lnTo>
                  <a:lnTo>
                    <a:pt x="290" y="226"/>
                  </a:lnTo>
                  <a:lnTo>
                    <a:pt x="294" y="224"/>
                  </a:lnTo>
                  <a:lnTo>
                    <a:pt x="298" y="222"/>
                  </a:lnTo>
                  <a:lnTo>
                    <a:pt x="302" y="219"/>
                  </a:lnTo>
                  <a:lnTo>
                    <a:pt x="305" y="216"/>
                  </a:lnTo>
                  <a:lnTo>
                    <a:pt x="307" y="213"/>
                  </a:lnTo>
                  <a:lnTo>
                    <a:pt x="308" y="209"/>
                  </a:lnTo>
                  <a:lnTo>
                    <a:pt x="308" y="204"/>
                  </a:lnTo>
                  <a:lnTo>
                    <a:pt x="308" y="211"/>
                  </a:lnTo>
                  <a:lnTo>
                    <a:pt x="310" y="216"/>
                  </a:lnTo>
                  <a:lnTo>
                    <a:pt x="310" y="220"/>
                  </a:lnTo>
                  <a:lnTo>
                    <a:pt x="312" y="224"/>
                  </a:lnTo>
                  <a:lnTo>
                    <a:pt x="311" y="228"/>
                  </a:lnTo>
                  <a:lnTo>
                    <a:pt x="311" y="231"/>
                  </a:lnTo>
                  <a:lnTo>
                    <a:pt x="310" y="233"/>
                  </a:lnTo>
                  <a:lnTo>
                    <a:pt x="310" y="235"/>
                  </a:lnTo>
                  <a:lnTo>
                    <a:pt x="308" y="239"/>
                  </a:lnTo>
                  <a:lnTo>
                    <a:pt x="307" y="241"/>
                  </a:lnTo>
                  <a:lnTo>
                    <a:pt x="305" y="243"/>
                  </a:lnTo>
                  <a:lnTo>
                    <a:pt x="305" y="245"/>
                  </a:lnTo>
                  <a:lnTo>
                    <a:pt x="303" y="249"/>
                  </a:lnTo>
                  <a:lnTo>
                    <a:pt x="302" y="251"/>
                  </a:lnTo>
                  <a:lnTo>
                    <a:pt x="301" y="254"/>
                  </a:lnTo>
                  <a:lnTo>
                    <a:pt x="301" y="257"/>
                  </a:lnTo>
                  <a:lnTo>
                    <a:pt x="300" y="265"/>
                  </a:lnTo>
                  <a:lnTo>
                    <a:pt x="301" y="271"/>
                  </a:lnTo>
                  <a:lnTo>
                    <a:pt x="302" y="276"/>
                  </a:lnTo>
                  <a:lnTo>
                    <a:pt x="305" y="280"/>
                  </a:lnTo>
                  <a:lnTo>
                    <a:pt x="308" y="284"/>
                  </a:lnTo>
                  <a:lnTo>
                    <a:pt x="313" y="286"/>
                  </a:lnTo>
                  <a:lnTo>
                    <a:pt x="317" y="287"/>
                  </a:lnTo>
                  <a:lnTo>
                    <a:pt x="323" y="287"/>
                  </a:lnTo>
                  <a:lnTo>
                    <a:pt x="327" y="288"/>
                  </a:lnTo>
                  <a:lnTo>
                    <a:pt x="332" y="287"/>
                  </a:lnTo>
                  <a:lnTo>
                    <a:pt x="337" y="286"/>
                  </a:lnTo>
                  <a:lnTo>
                    <a:pt x="342" y="282"/>
                  </a:lnTo>
                  <a:lnTo>
                    <a:pt x="346" y="278"/>
                  </a:lnTo>
                  <a:lnTo>
                    <a:pt x="349" y="274"/>
                  </a:lnTo>
                  <a:lnTo>
                    <a:pt x="352" y="268"/>
                  </a:lnTo>
                  <a:lnTo>
                    <a:pt x="355" y="261"/>
                  </a:lnTo>
                  <a:lnTo>
                    <a:pt x="357" y="266"/>
                  </a:lnTo>
                  <a:lnTo>
                    <a:pt x="360" y="270"/>
                  </a:lnTo>
                  <a:lnTo>
                    <a:pt x="361" y="276"/>
                  </a:lnTo>
                  <a:lnTo>
                    <a:pt x="363" y="282"/>
                  </a:lnTo>
                  <a:lnTo>
                    <a:pt x="363" y="289"/>
                  </a:lnTo>
                  <a:lnTo>
                    <a:pt x="364" y="296"/>
                  </a:lnTo>
                  <a:lnTo>
                    <a:pt x="364" y="303"/>
                  </a:lnTo>
                  <a:lnTo>
                    <a:pt x="365" y="308"/>
                  </a:lnTo>
                  <a:lnTo>
                    <a:pt x="363" y="316"/>
                  </a:lnTo>
                  <a:lnTo>
                    <a:pt x="362" y="323"/>
                  </a:lnTo>
                  <a:lnTo>
                    <a:pt x="360" y="330"/>
                  </a:lnTo>
                  <a:lnTo>
                    <a:pt x="358" y="336"/>
                  </a:lnTo>
                  <a:lnTo>
                    <a:pt x="354" y="342"/>
                  </a:lnTo>
                  <a:lnTo>
                    <a:pt x="352" y="348"/>
                  </a:lnTo>
                  <a:lnTo>
                    <a:pt x="349" y="352"/>
                  </a:lnTo>
                  <a:lnTo>
                    <a:pt x="347" y="355"/>
                  </a:lnTo>
                  <a:lnTo>
                    <a:pt x="345" y="359"/>
                  </a:lnTo>
                  <a:lnTo>
                    <a:pt x="343" y="361"/>
                  </a:lnTo>
                  <a:lnTo>
                    <a:pt x="341" y="365"/>
                  </a:lnTo>
                  <a:lnTo>
                    <a:pt x="341" y="367"/>
                  </a:lnTo>
                  <a:lnTo>
                    <a:pt x="339" y="372"/>
                  </a:lnTo>
                  <a:lnTo>
                    <a:pt x="339" y="376"/>
                  </a:lnTo>
                  <a:lnTo>
                    <a:pt x="338" y="379"/>
                  </a:lnTo>
                  <a:lnTo>
                    <a:pt x="338" y="383"/>
                  </a:lnTo>
                  <a:lnTo>
                    <a:pt x="337" y="388"/>
                  </a:lnTo>
                  <a:lnTo>
                    <a:pt x="337" y="392"/>
                  </a:lnTo>
                  <a:lnTo>
                    <a:pt x="337" y="396"/>
                  </a:lnTo>
                  <a:lnTo>
                    <a:pt x="337" y="399"/>
                  </a:lnTo>
                  <a:lnTo>
                    <a:pt x="337" y="403"/>
                  </a:lnTo>
                  <a:lnTo>
                    <a:pt x="337" y="407"/>
                  </a:lnTo>
                  <a:lnTo>
                    <a:pt x="337" y="410"/>
                  </a:lnTo>
                  <a:lnTo>
                    <a:pt x="337" y="412"/>
                  </a:lnTo>
                  <a:lnTo>
                    <a:pt x="332" y="422"/>
                  </a:lnTo>
                  <a:lnTo>
                    <a:pt x="327" y="431"/>
                  </a:lnTo>
                  <a:lnTo>
                    <a:pt x="321" y="438"/>
                  </a:lnTo>
                  <a:lnTo>
                    <a:pt x="314" y="443"/>
                  </a:lnTo>
                  <a:lnTo>
                    <a:pt x="306" y="449"/>
                  </a:lnTo>
                  <a:lnTo>
                    <a:pt x="299" y="455"/>
                  </a:lnTo>
                  <a:lnTo>
                    <a:pt x="290" y="458"/>
                  </a:lnTo>
                  <a:lnTo>
                    <a:pt x="282" y="461"/>
                  </a:lnTo>
                  <a:lnTo>
                    <a:pt x="273" y="465"/>
                  </a:lnTo>
                  <a:lnTo>
                    <a:pt x="265" y="467"/>
                  </a:lnTo>
                  <a:lnTo>
                    <a:pt x="256" y="469"/>
                  </a:lnTo>
                  <a:lnTo>
                    <a:pt x="249" y="470"/>
                  </a:lnTo>
                  <a:lnTo>
                    <a:pt x="242" y="472"/>
                  </a:lnTo>
                  <a:lnTo>
                    <a:pt x="235" y="472"/>
                  </a:lnTo>
                  <a:lnTo>
                    <a:pt x="229" y="472"/>
                  </a:lnTo>
                  <a:lnTo>
                    <a:pt x="225" y="472"/>
                  </a:lnTo>
                  <a:lnTo>
                    <a:pt x="227" y="471"/>
                  </a:lnTo>
                  <a:lnTo>
                    <a:pt x="229" y="470"/>
                  </a:lnTo>
                  <a:lnTo>
                    <a:pt x="233" y="467"/>
                  </a:lnTo>
                  <a:lnTo>
                    <a:pt x="236" y="464"/>
                  </a:lnTo>
                  <a:lnTo>
                    <a:pt x="242" y="459"/>
                  </a:lnTo>
                  <a:lnTo>
                    <a:pt x="247" y="455"/>
                  </a:lnTo>
                  <a:lnTo>
                    <a:pt x="253" y="448"/>
                  </a:lnTo>
                  <a:lnTo>
                    <a:pt x="256" y="443"/>
                  </a:lnTo>
                  <a:lnTo>
                    <a:pt x="262" y="435"/>
                  </a:lnTo>
                  <a:lnTo>
                    <a:pt x="266" y="428"/>
                  </a:lnTo>
                  <a:lnTo>
                    <a:pt x="269" y="419"/>
                  </a:lnTo>
                  <a:lnTo>
                    <a:pt x="271" y="410"/>
                  </a:lnTo>
                  <a:lnTo>
                    <a:pt x="273" y="400"/>
                  </a:lnTo>
                  <a:lnTo>
                    <a:pt x="273" y="389"/>
                  </a:lnTo>
                  <a:lnTo>
                    <a:pt x="273" y="377"/>
                  </a:lnTo>
                  <a:lnTo>
                    <a:pt x="271" y="377"/>
                  </a:lnTo>
                  <a:lnTo>
                    <a:pt x="270" y="375"/>
                  </a:lnTo>
                  <a:lnTo>
                    <a:pt x="268" y="373"/>
                  </a:lnTo>
                  <a:lnTo>
                    <a:pt x="268" y="372"/>
                  </a:lnTo>
                  <a:lnTo>
                    <a:pt x="267" y="371"/>
                  </a:lnTo>
                  <a:lnTo>
                    <a:pt x="265" y="369"/>
                  </a:lnTo>
                  <a:lnTo>
                    <a:pt x="263" y="367"/>
                  </a:lnTo>
                  <a:lnTo>
                    <a:pt x="261" y="365"/>
                  </a:lnTo>
                  <a:lnTo>
                    <a:pt x="257" y="365"/>
                  </a:lnTo>
                  <a:lnTo>
                    <a:pt x="256" y="364"/>
                  </a:lnTo>
                  <a:lnTo>
                    <a:pt x="252" y="364"/>
                  </a:lnTo>
                  <a:lnTo>
                    <a:pt x="249" y="363"/>
                  </a:lnTo>
                  <a:lnTo>
                    <a:pt x="246" y="364"/>
                  </a:lnTo>
                  <a:lnTo>
                    <a:pt x="242" y="364"/>
                  </a:lnTo>
                  <a:lnTo>
                    <a:pt x="238" y="365"/>
                  </a:lnTo>
                  <a:lnTo>
                    <a:pt x="235" y="365"/>
                  </a:lnTo>
                  <a:lnTo>
                    <a:pt x="236" y="365"/>
                  </a:lnTo>
                  <a:lnTo>
                    <a:pt x="237" y="365"/>
                  </a:lnTo>
                  <a:lnTo>
                    <a:pt x="235" y="367"/>
                  </a:lnTo>
                  <a:lnTo>
                    <a:pt x="233" y="368"/>
                  </a:lnTo>
                  <a:lnTo>
                    <a:pt x="232" y="368"/>
                  </a:lnTo>
                  <a:lnTo>
                    <a:pt x="228" y="370"/>
                  </a:lnTo>
                  <a:lnTo>
                    <a:pt x="225" y="370"/>
                  </a:lnTo>
                  <a:lnTo>
                    <a:pt x="222" y="370"/>
                  </a:lnTo>
                  <a:lnTo>
                    <a:pt x="219" y="370"/>
                  </a:lnTo>
                  <a:lnTo>
                    <a:pt x="214" y="370"/>
                  </a:lnTo>
                  <a:lnTo>
                    <a:pt x="210" y="368"/>
                  </a:lnTo>
                  <a:lnTo>
                    <a:pt x="205" y="366"/>
                  </a:lnTo>
                  <a:lnTo>
                    <a:pt x="201" y="364"/>
                  </a:lnTo>
                  <a:lnTo>
                    <a:pt x="202" y="364"/>
                  </a:lnTo>
                  <a:lnTo>
                    <a:pt x="204" y="364"/>
                  </a:lnTo>
                  <a:lnTo>
                    <a:pt x="206" y="363"/>
                  </a:lnTo>
                  <a:lnTo>
                    <a:pt x="210" y="361"/>
                  </a:lnTo>
                  <a:lnTo>
                    <a:pt x="214" y="359"/>
                  </a:lnTo>
                  <a:lnTo>
                    <a:pt x="218" y="357"/>
                  </a:lnTo>
                  <a:lnTo>
                    <a:pt x="221" y="354"/>
                  </a:lnTo>
                  <a:lnTo>
                    <a:pt x="224" y="351"/>
                  </a:lnTo>
                  <a:lnTo>
                    <a:pt x="226" y="347"/>
                  </a:lnTo>
                  <a:lnTo>
                    <a:pt x="228" y="342"/>
                  </a:lnTo>
                  <a:lnTo>
                    <a:pt x="229" y="336"/>
                  </a:lnTo>
                  <a:lnTo>
                    <a:pt x="229" y="329"/>
                  </a:lnTo>
                  <a:lnTo>
                    <a:pt x="227" y="321"/>
                  </a:lnTo>
                  <a:lnTo>
                    <a:pt x="224" y="311"/>
                  </a:lnTo>
                  <a:lnTo>
                    <a:pt x="219" y="301"/>
                  </a:lnTo>
                  <a:lnTo>
                    <a:pt x="213" y="288"/>
                  </a:lnTo>
                  <a:lnTo>
                    <a:pt x="212" y="288"/>
                  </a:lnTo>
                  <a:lnTo>
                    <a:pt x="211" y="288"/>
                  </a:lnTo>
                  <a:lnTo>
                    <a:pt x="210" y="287"/>
                  </a:lnTo>
                  <a:lnTo>
                    <a:pt x="208" y="285"/>
                  </a:lnTo>
                  <a:lnTo>
                    <a:pt x="205" y="283"/>
                  </a:lnTo>
                  <a:lnTo>
                    <a:pt x="203" y="280"/>
                  </a:lnTo>
                  <a:lnTo>
                    <a:pt x="201" y="276"/>
                  </a:lnTo>
                  <a:lnTo>
                    <a:pt x="199" y="272"/>
                  </a:lnTo>
                  <a:lnTo>
                    <a:pt x="197" y="268"/>
                  </a:lnTo>
                  <a:lnTo>
                    <a:pt x="195" y="263"/>
                  </a:lnTo>
                  <a:lnTo>
                    <a:pt x="195" y="258"/>
                  </a:lnTo>
                  <a:lnTo>
                    <a:pt x="195" y="252"/>
                  </a:lnTo>
                  <a:lnTo>
                    <a:pt x="197" y="246"/>
                  </a:lnTo>
                  <a:lnTo>
                    <a:pt x="200" y="238"/>
                  </a:lnTo>
                  <a:lnTo>
                    <a:pt x="205" y="231"/>
                  </a:lnTo>
                  <a:lnTo>
                    <a:pt x="211" y="222"/>
                  </a:lnTo>
                  <a:lnTo>
                    <a:pt x="201" y="225"/>
                  </a:lnTo>
                  <a:lnTo>
                    <a:pt x="192" y="227"/>
                  </a:lnTo>
                  <a:lnTo>
                    <a:pt x="184" y="230"/>
                  </a:lnTo>
                  <a:lnTo>
                    <a:pt x="179" y="234"/>
                  </a:lnTo>
                  <a:lnTo>
                    <a:pt x="173" y="240"/>
                  </a:lnTo>
                  <a:lnTo>
                    <a:pt x="170" y="244"/>
                  </a:lnTo>
                  <a:lnTo>
                    <a:pt x="166" y="250"/>
                  </a:lnTo>
                  <a:lnTo>
                    <a:pt x="164" y="253"/>
                  </a:lnTo>
                  <a:lnTo>
                    <a:pt x="162" y="260"/>
                  </a:lnTo>
                  <a:lnTo>
                    <a:pt x="160" y="265"/>
                  </a:lnTo>
                  <a:lnTo>
                    <a:pt x="160" y="271"/>
                  </a:lnTo>
                  <a:lnTo>
                    <a:pt x="160" y="276"/>
                  </a:lnTo>
                  <a:lnTo>
                    <a:pt x="160" y="281"/>
                  </a:lnTo>
                  <a:lnTo>
                    <a:pt x="160" y="285"/>
                  </a:lnTo>
                  <a:lnTo>
                    <a:pt x="160" y="288"/>
                  </a:lnTo>
                  <a:lnTo>
                    <a:pt x="162" y="290"/>
                  </a:lnTo>
                  <a:lnTo>
                    <a:pt x="167" y="308"/>
                  </a:lnTo>
                  <a:lnTo>
                    <a:pt x="170" y="322"/>
                  </a:lnTo>
                  <a:lnTo>
                    <a:pt x="171" y="336"/>
                  </a:lnTo>
                  <a:lnTo>
                    <a:pt x="171" y="346"/>
                  </a:lnTo>
                  <a:lnTo>
                    <a:pt x="168" y="356"/>
                  </a:lnTo>
                  <a:lnTo>
                    <a:pt x="164" y="363"/>
                  </a:lnTo>
                  <a:lnTo>
                    <a:pt x="159" y="368"/>
                  </a:lnTo>
                  <a:lnTo>
                    <a:pt x="155" y="371"/>
                  </a:lnTo>
                  <a:lnTo>
                    <a:pt x="149" y="373"/>
                  </a:lnTo>
                  <a:lnTo>
                    <a:pt x="144" y="374"/>
                  </a:lnTo>
                  <a:lnTo>
                    <a:pt x="139" y="373"/>
                  </a:lnTo>
                  <a:lnTo>
                    <a:pt x="135" y="371"/>
                  </a:lnTo>
                  <a:lnTo>
                    <a:pt x="132" y="368"/>
                  </a:lnTo>
                  <a:lnTo>
                    <a:pt x="130" y="362"/>
                  </a:lnTo>
                  <a:lnTo>
                    <a:pt x="130" y="357"/>
                  </a:lnTo>
                  <a:lnTo>
                    <a:pt x="133" y="349"/>
                  </a:lnTo>
                  <a:lnTo>
                    <a:pt x="133" y="346"/>
                  </a:lnTo>
                  <a:lnTo>
                    <a:pt x="134" y="343"/>
                  </a:lnTo>
                  <a:lnTo>
                    <a:pt x="134" y="341"/>
                  </a:lnTo>
                  <a:lnTo>
                    <a:pt x="134" y="337"/>
                  </a:lnTo>
                  <a:lnTo>
                    <a:pt x="133" y="335"/>
                  </a:lnTo>
                  <a:lnTo>
                    <a:pt x="133" y="333"/>
                  </a:lnTo>
                  <a:lnTo>
                    <a:pt x="132" y="332"/>
                  </a:lnTo>
                  <a:lnTo>
                    <a:pt x="132" y="330"/>
                  </a:lnTo>
                  <a:lnTo>
                    <a:pt x="130" y="330"/>
                  </a:lnTo>
                  <a:lnTo>
                    <a:pt x="128" y="328"/>
                  </a:lnTo>
                  <a:lnTo>
                    <a:pt x="126" y="327"/>
                  </a:lnTo>
                  <a:lnTo>
                    <a:pt x="126" y="325"/>
                  </a:lnTo>
                  <a:lnTo>
                    <a:pt x="124" y="325"/>
                  </a:lnTo>
                  <a:lnTo>
                    <a:pt x="124" y="324"/>
                  </a:lnTo>
                  <a:lnTo>
                    <a:pt x="123" y="322"/>
                  </a:lnTo>
                  <a:lnTo>
                    <a:pt x="123" y="320"/>
                  </a:lnTo>
                  <a:lnTo>
                    <a:pt x="121" y="320"/>
                  </a:lnTo>
                  <a:lnTo>
                    <a:pt x="121" y="319"/>
                  </a:lnTo>
                  <a:lnTo>
                    <a:pt x="120" y="318"/>
                  </a:lnTo>
                  <a:lnTo>
                    <a:pt x="120" y="316"/>
                  </a:lnTo>
                  <a:lnTo>
                    <a:pt x="118" y="314"/>
                  </a:lnTo>
                  <a:lnTo>
                    <a:pt x="118" y="312"/>
                  </a:lnTo>
                  <a:lnTo>
                    <a:pt x="118" y="310"/>
                  </a:lnTo>
                  <a:lnTo>
                    <a:pt x="118" y="308"/>
                  </a:lnTo>
                  <a:lnTo>
                    <a:pt x="116" y="307"/>
                  </a:lnTo>
                  <a:lnTo>
                    <a:pt x="116" y="305"/>
                  </a:lnTo>
                  <a:lnTo>
                    <a:pt x="116" y="303"/>
                  </a:lnTo>
                  <a:lnTo>
                    <a:pt x="116" y="301"/>
                  </a:lnTo>
                  <a:lnTo>
                    <a:pt x="114" y="301"/>
                  </a:lnTo>
                  <a:lnTo>
                    <a:pt x="114" y="299"/>
                  </a:lnTo>
                  <a:lnTo>
                    <a:pt x="114" y="298"/>
                  </a:lnTo>
                  <a:lnTo>
                    <a:pt x="110" y="310"/>
                  </a:lnTo>
                  <a:lnTo>
                    <a:pt x="107" y="320"/>
                  </a:lnTo>
                  <a:lnTo>
                    <a:pt x="105" y="329"/>
                  </a:lnTo>
                  <a:lnTo>
                    <a:pt x="103" y="336"/>
                  </a:lnTo>
                  <a:lnTo>
                    <a:pt x="102" y="343"/>
                  </a:lnTo>
                  <a:lnTo>
                    <a:pt x="102" y="348"/>
                  </a:lnTo>
                  <a:lnTo>
                    <a:pt x="103" y="353"/>
                  </a:lnTo>
                  <a:lnTo>
                    <a:pt x="105" y="356"/>
                  </a:lnTo>
                  <a:lnTo>
                    <a:pt x="106" y="360"/>
                  </a:lnTo>
                  <a:lnTo>
                    <a:pt x="108" y="363"/>
                  </a:lnTo>
                  <a:lnTo>
                    <a:pt x="109" y="366"/>
                  </a:lnTo>
                  <a:lnTo>
                    <a:pt x="111" y="368"/>
                  </a:lnTo>
                  <a:lnTo>
                    <a:pt x="113" y="372"/>
                  </a:lnTo>
                  <a:lnTo>
                    <a:pt x="115" y="373"/>
                  </a:lnTo>
                  <a:lnTo>
                    <a:pt x="117" y="376"/>
                  </a:lnTo>
                  <a:lnTo>
                    <a:pt x="120" y="378"/>
                  </a:lnTo>
                  <a:lnTo>
                    <a:pt x="123" y="384"/>
                  </a:lnTo>
                  <a:lnTo>
                    <a:pt x="126" y="388"/>
                  </a:lnTo>
                  <a:lnTo>
                    <a:pt x="127" y="391"/>
                  </a:lnTo>
                  <a:lnTo>
                    <a:pt x="129" y="395"/>
                  </a:lnTo>
                  <a:lnTo>
                    <a:pt x="127" y="399"/>
                  </a:lnTo>
                  <a:lnTo>
                    <a:pt x="127" y="401"/>
                  </a:lnTo>
                  <a:lnTo>
                    <a:pt x="124" y="403"/>
                  </a:lnTo>
                  <a:lnTo>
                    <a:pt x="122" y="405"/>
                  </a:lnTo>
                  <a:lnTo>
                    <a:pt x="119" y="407"/>
                  </a:lnTo>
                  <a:lnTo>
                    <a:pt x="116" y="407"/>
                  </a:lnTo>
                  <a:lnTo>
                    <a:pt x="112" y="406"/>
                  </a:lnTo>
                  <a:lnTo>
                    <a:pt x="108" y="404"/>
                  </a:lnTo>
                  <a:lnTo>
                    <a:pt x="105" y="402"/>
                  </a:lnTo>
                  <a:lnTo>
                    <a:pt x="101" y="399"/>
                  </a:lnTo>
                  <a:lnTo>
                    <a:pt x="97" y="394"/>
                  </a:lnTo>
                  <a:lnTo>
                    <a:pt x="95" y="387"/>
                  </a:lnTo>
                  <a:lnTo>
                    <a:pt x="88" y="399"/>
                  </a:lnTo>
                  <a:lnTo>
                    <a:pt x="84" y="409"/>
                  </a:lnTo>
                  <a:lnTo>
                    <a:pt x="81" y="418"/>
                  </a:lnTo>
                  <a:lnTo>
                    <a:pt x="81" y="427"/>
                  </a:lnTo>
                  <a:lnTo>
                    <a:pt x="82" y="435"/>
                  </a:lnTo>
                  <a:lnTo>
                    <a:pt x="84" y="442"/>
                  </a:lnTo>
                  <a:lnTo>
                    <a:pt x="87" y="447"/>
                  </a:lnTo>
                  <a:lnTo>
                    <a:pt x="92" y="453"/>
                  </a:lnTo>
                  <a:lnTo>
                    <a:pt x="96" y="458"/>
                  </a:lnTo>
                  <a:lnTo>
                    <a:pt x="100" y="462"/>
                  </a:lnTo>
                  <a:lnTo>
                    <a:pt x="105" y="466"/>
                  </a:lnTo>
                  <a:lnTo>
                    <a:pt x="111" y="467"/>
                  </a:lnTo>
                  <a:lnTo>
                    <a:pt x="114" y="470"/>
                  </a:lnTo>
                  <a:lnTo>
                    <a:pt x="118" y="471"/>
                  </a:lnTo>
                  <a:lnTo>
                    <a:pt x="121" y="471"/>
                  </a:lnTo>
                  <a:lnTo>
                    <a:pt x="123" y="471"/>
                  </a:lnTo>
                  <a:lnTo>
                    <a:pt x="118" y="473"/>
                  </a:lnTo>
                  <a:lnTo>
                    <a:pt x="112" y="473"/>
                  </a:lnTo>
                  <a:lnTo>
                    <a:pt x="105" y="473"/>
                  </a:lnTo>
                  <a:lnTo>
                    <a:pt x="98" y="471"/>
                  </a:lnTo>
                  <a:lnTo>
                    <a:pt x="88" y="470"/>
                  </a:lnTo>
                  <a:lnTo>
                    <a:pt x="80" y="468"/>
                  </a:lnTo>
                  <a:lnTo>
                    <a:pt x="71" y="464"/>
                  </a:lnTo>
                  <a:lnTo>
                    <a:pt x="62" y="460"/>
                  </a:lnTo>
                  <a:lnTo>
                    <a:pt x="52" y="455"/>
                  </a:lnTo>
                  <a:lnTo>
                    <a:pt x="42" y="449"/>
                  </a:lnTo>
                  <a:lnTo>
                    <a:pt x="34" y="442"/>
                  </a:lnTo>
                  <a:lnTo>
                    <a:pt x="27" y="434"/>
                  </a:lnTo>
                  <a:lnTo>
                    <a:pt x="19" y="425"/>
                  </a:lnTo>
                  <a:lnTo>
                    <a:pt x="14" y="414"/>
                  </a:lnTo>
                  <a:lnTo>
                    <a:pt x="10" y="403"/>
                  </a:lnTo>
                  <a:lnTo>
                    <a:pt x="9" y="390"/>
                  </a:lnTo>
                  <a:lnTo>
                    <a:pt x="8" y="390"/>
                  </a:lnTo>
                  <a:lnTo>
                    <a:pt x="8" y="389"/>
                  </a:lnTo>
                  <a:lnTo>
                    <a:pt x="8" y="387"/>
                  </a:lnTo>
                  <a:lnTo>
                    <a:pt x="8" y="386"/>
                  </a:lnTo>
                  <a:lnTo>
                    <a:pt x="8" y="384"/>
                  </a:lnTo>
                  <a:lnTo>
                    <a:pt x="8" y="383"/>
                  </a:lnTo>
                  <a:lnTo>
                    <a:pt x="8" y="380"/>
                  </a:lnTo>
                  <a:lnTo>
                    <a:pt x="7" y="378"/>
                  </a:lnTo>
                  <a:lnTo>
                    <a:pt x="7" y="375"/>
                  </a:lnTo>
                  <a:lnTo>
                    <a:pt x="6" y="373"/>
                  </a:lnTo>
                  <a:lnTo>
                    <a:pt x="6" y="369"/>
                  </a:lnTo>
                  <a:lnTo>
                    <a:pt x="5" y="365"/>
                  </a:lnTo>
                  <a:lnTo>
                    <a:pt x="4" y="361"/>
                  </a:lnTo>
                  <a:lnTo>
                    <a:pt x="2" y="356"/>
                  </a:lnTo>
                  <a:lnTo>
                    <a:pt x="2" y="351"/>
                  </a:lnTo>
                  <a:lnTo>
                    <a:pt x="0" y="347"/>
                  </a:lnTo>
                  <a:lnTo>
                    <a:pt x="0" y="342"/>
                  </a:lnTo>
                  <a:lnTo>
                    <a:pt x="0" y="336"/>
                  </a:lnTo>
                  <a:lnTo>
                    <a:pt x="0" y="331"/>
                  </a:lnTo>
                  <a:lnTo>
                    <a:pt x="0" y="327"/>
                  </a:lnTo>
                  <a:lnTo>
                    <a:pt x="0" y="322"/>
                  </a:lnTo>
                  <a:lnTo>
                    <a:pt x="0" y="318"/>
                  </a:lnTo>
                  <a:lnTo>
                    <a:pt x="2" y="312"/>
                  </a:lnTo>
                  <a:lnTo>
                    <a:pt x="2" y="309"/>
                  </a:lnTo>
                  <a:lnTo>
                    <a:pt x="2" y="305"/>
                  </a:lnTo>
                  <a:lnTo>
                    <a:pt x="2" y="302"/>
                  </a:lnTo>
                  <a:lnTo>
                    <a:pt x="3" y="298"/>
                  </a:lnTo>
                  <a:lnTo>
                    <a:pt x="3" y="297"/>
                  </a:lnTo>
                  <a:lnTo>
                    <a:pt x="5" y="293"/>
                  </a:lnTo>
                  <a:lnTo>
                    <a:pt x="5" y="291"/>
                  </a:lnTo>
                  <a:lnTo>
                    <a:pt x="7" y="288"/>
                  </a:lnTo>
                  <a:lnTo>
                    <a:pt x="8" y="293"/>
                  </a:lnTo>
                  <a:lnTo>
                    <a:pt x="10" y="296"/>
                  </a:lnTo>
                  <a:lnTo>
                    <a:pt x="10" y="299"/>
                  </a:lnTo>
                  <a:lnTo>
                    <a:pt x="12" y="301"/>
                  </a:lnTo>
                  <a:lnTo>
                    <a:pt x="12" y="303"/>
                  </a:lnTo>
                  <a:lnTo>
                    <a:pt x="13" y="305"/>
                  </a:lnTo>
                  <a:lnTo>
                    <a:pt x="13" y="307"/>
                  </a:lnTo>
                  <a:lnTo>
                    <a:pt x="14" y="309"/>
                  </a:lnTo>
                  <a:lnTo>
                    <a:pt x="14" y="311"/>
                  </a:lnTo>
                  <a:lnTo>
                    <a:pt x="14" y="313"/>
                  </a:lnTo>
                  <a:lnTo>
                    <a:pt x="14" y="315"/>
                  </a:lnTo>
                  <a:lnTo>
                    <a:pt x="14" y="317"/>
                  </a:lnTo>
                  <a:lnTo>
                    <a:pt x="14" y="320"/>
                  </a:lnTo>
                  <a:lnTo>
                    <a:pt x="15" y="322"/>
                  </a:lnTo>
                  <a:lnTo>
                    <a:pt x="16" y="325"/>
                  </a:lnTo>
                  <a:lnTo>
                    <a:pt x="18" y="327"/>
                  </a:lnTo>
                  <a:lnTo>
                    <a:pt x="18" y="329"/>
                  </a:lnTo>
                  <a:lnTo>
                    <a:pt x="18" y="330"/>
                  </a:lnTo>
                  <a:lnTo>
                    <a:pt x="19" y="330"/>
                  </a:lnTo>
                  <a:lnTo>
                    <a:pt x="19" y="332"/>
                  </a:lnTo>
                  <a:lnTo>
                    <a:pt x="20" y="332"/>
                  </a:lnTo>
                  <a:lnTo>
                    <a:pt x="20" y="334"/>
                  </a:lnTo>
                  <a:lnTo>
                    <a:pt x="22" y="334"/>
                  </a:lnTo>
                  <a:lnTo>
                    <a:pt x="22" y="336"/>
                  </a:lnTo>
                  <a:lnTo>
                    <a:pt x="24" y="336"/>
                  </a:lnTo>
                  <a:lnTo>
                    <a:pt x="24" y="337"/>
                  </a:lnTo>
                  <a:lnTo>
                    <a:pt x="26" y="337"/>
                  </a:lnTo>
                  <a:lnTo>
                    <a:pt x="26" y="338"/>
                  </a:lnTo>
                  <a:lnTo>
                    <a:pt x="27" y="338"/>
                  </a:lnTo>
                  <a:lnTo>
                    <a:pt x="29" y="337"/>
                  </a:lnTo>
                  <a:lnTo>
                    <a:pt x="29" y="339"/>
                  </a:lnTo>
                  <a:lnTo>
                    <a:pt x="29" y="338"/>
                  </a:lnTo>
                  <a:lnTo>
                    <a:pt x="29" y="336"/>
                  </a:lnTo>
                  <a:lnTo>
                    <a:pt x="27" y="334"/>
                  </a:lnTo>
                  <a:lnTo>
                    <a:pt x="27" y="332"/>
                  </a:lnTo>
                  <a:lnTo>
                    <a:pt x="27" y="328"/>
                  </a:lnTo>
                  <a:lnTo>
                    <a:pt x="27" y="324"/>
                  </a:lnTo>
                  <a:lnTo>
                    <a:pt x="27" y="320"/>
                  </a:lnTo>
                  <a:lnTo>
                    <a:pt x="27" y="315"/>
                  </a:lnTo>
                  <a:lnTo>
                    <a:pt x="29" y="309"/>
                  </a:lnTo>
                  <a:lnTo>
                    <a:pt x="30" y="304"/>
                  </a:lnTo>
                  <a:lnTo>
                    <a:pt x="32" y="298"/>
                  </a:lnTo>
                  <a:lnTo>
                    <a:pt x="37" y="292"/>
                  </a:lnTo>
                  <a:lnTo>
                    <a:pt x="41" y="285"/>
                  </a:lnTo>
                  <a:lnTo>
                    <a:pt x="48" y="277"/>
                  </a:lnTo>
                  <a:lnTo>
                    <a:pt x="48" y="276"/>
                  </a:lnTo>
                  <a:lnTo>
                    <a:pt x="49" y="275"/>
                  </a:lnTo>
                  <a:lnTo>
                    <a:pt x="51" y="273"/>
                  </a:lnTo>
                  <a:lnTo>
                    <a:pt x="51" y="272"/>
                  </a:lnTo>
                  <a:lnTo>
                    <a:pt x="52" y="270"/>
                  </a:lnTo>
                  <a:lnTo>
                    <a:pt x="53" y="266"/>
                  </a:lnTo>
                  <a:lnTo>
                    <a:pt x="55" y="263"/>
                  </a:lnTo>
                  <a:lnTo>
                    <a:pt x="55" y="259"/>
                  </a:lnTo>
                  <a:lnTo>
                    <a:pt x="56" y="255"/>
                  </a:lnTo>
                  <a:lnTo>
                    <a:pt x="56" y="250"/>
                  </a:lnTo>
                  <a:lnTo>
                    <a:pt x="56" y="244"/>
                  </a:lnTo>
                  <a:lnTo>
                    <a:pt x="54" y="238"/>
                  </a:lnTo>
                  <a:lnTo>
                    <a:pt x="53" y="231"/>
                  </a:lnTo>
                  <a:lnTo>
                    <a:pt x="50" y="222"/>
                  </a:lnTo>
                  <a:lnTo>
                    <a:pt x="48" y="213"/>
                  </a:lnTo>
                  <a:lnTo>
                    <a:pt x="44" y="206"/>
                  </a:lnTo>
                  <a:lnTo>
                    <a:pt x="42" y="198"/>
                  </a:lnTo>
                  <a:lnTo>
                    <a:pt x="41" y="191"/>
                  </a:lnTo>
                  <a:lnTo>
                    <a:pt x="41" y="184"/>
                  </a:lnTo>
                  <a:lnTo>
                    <a:pt x="41" y="178"/>
                  </a:lnTo>
                  <a:lnTo>
                    <a:pt x="42" y="171"/>
                  </a:lnTo>
                  <a:lnTo>
                    <a:pt x="44" y="165"/>
                  </a:lnTo>
                  <a:lnTo>
                    <a:pt x="46" y="158"/>
                  </a:lnTo>
                  <a:lnTo>
                    <a:pt x="48" y="154"/>
                  </a:lnTo>
                  <a:lnTo>
                    <a:pt x="51" y="148"/>
                  </a:lnTo>
                  <a:lnTo>
                    <a:pt x="53" y="143"/>
                  </a:lnTo>
                  <a:lnTo>
                    <a:pt x="57" y="138"/>
                  </a:lnTo>
                  <a:lnTo>
                    <a:pt x="60" y="134"/>
                  </a:lnTo>
                  <a:lnTo>
                    <a:pt x="63" y="128"/>
                  </a:lnTo>
                  <a:lnTo>
                    <a:pt x="67" y="125"/>
                  </a:lnTo>
                  <a:lnTo>
                    <a:pt x="71" y="119"/>
                  </a:lnTo>
                  <a:lnTo>
                    <a:pt x="69" y="127"/>
                  </a:lnTo>
                  <a:lnTo>
                    <a:pt x="68" y="132"/>
                  </a:lnTo>
                  <a:lnTo>
                    <a:pt x="68" y="139"/>
                  </a:lnTo>
                  <a:lnTo>
                    <a:pt x="68" y="145"/>
                  </a:lnTo>
                  <a:lnTo>
                    <a:pt x="68" y="152"/>
                  </a:lnTo>
                  <a:lnTo>
                    <a:pt x="68" y="159"/>
                  </a:lnTo>
                  <a:lnTo>
                    <a:pt x="70" y="166"/>
                  </a:lnTo>
                  <a:lnTo>
                    <a:pt x="72" y="171"/>
                  </a:lnTo>
                  <a:lnTo>
                    <a:pt x="74" y="179"/>
                  </a:lnTo>
                  <a:lnTo>
                    <a:pt x="77" y="184"/>
                  </a:lnTo>
                  <a:lnTo>
                    <a:pt x="82" y="191"/>
                  </a:lnTo>
                  <a:lnTo>
                    <a:pt x="88" y="196"/>
                  </a:lnTo>
                  <a:lnTo>
                    <a:pt x="94" y="202"/>
                  </a:lnTo>
                  <a:lnTo>
                    <a:pt x="101" y="206"/>
                  </a:lnTo>
                  <a:lnTo>
                    <a:pt x="110" y="209"/>
                  </a:lnTo>
                  <a:lnTo>
                    <a:pt x="120" y="213"/>
                  </a:lnTo>
                  <a:lnTo>
                    <a:pt x="119" y="213"/>
                  </a:lnTo>
                  <a:lnTo>
                    <a:pt x="119" y="211"/>
                  </a:lnTo>
                  <a:lnTo>
                    <a:pt x="118" y="210"/>
                  </a:lnTo>
                  <a:lnTo>
                    <a:pt x="118" y="208"/>
                  </a:lnTo>
                  <a:lnTo>
                    <a:pt x="117" y="206"/>
                  </a:lnTo>
                  <a:lnTo>
                    <a:pt x="117" y="204"/>
                  </a:lnTo>
                  <a:lnTo>
                    <a:pt x="117" y="201"/>
                  </a:lnTo>
                  <a:lnTo>
                    <a:pt x="118" y="196"/>
                  </a:lnTo>
                  <a:lnTo>
                    <a:pt x="118" y="193"/>
                  </a:lnTo>
                  <a:lnTo>
                    <a:pt x="118" y="188"/>
                  </a:lnTo>
                  <a:lnTo>
                    <a:pt x="119" y="182"/>
                  </a:lnTo>
                  <a:lnTo>
                    <a:pt x="122" y="176"/>
                  </a:lnTo>
                  <a:lnTo>
                    <a:pt x="123" y="169"/>
                  </a:lnTo>
                  <a:lnTo>
                    <a:pt x="127" y="161"/>
                  </a:lnTo>
                  <a:lnTo>
                    <a:pt x="132" y="152"/>
                  </a:lnTo>
                  <a:lnTo>
                    <a:pt x="138" y="143"/>
                  </a:lnTo>
                  <a:lnTo>
                    <a:pt x="140" y="141"/>
                  </a:lnTo>
                  <a:lnTo>
                    <a:pt x="141" y="138"/>
                  </a:lnTo>
                  <a:lnTo>
                    <a:pt x="143" y="135"/>
                  </a:lnTo>
                  <a:lnTo>
                    <a:pt x="143" y="132"/>
                  </a:lnTo>
                  <a:lnTo>
                    <a:pt x="145" y="127"/>
                  </a:lnTo>
                  <a:lnTo>
                    <a:pt x="146" y="123"/>
                  </a:lnTo>
                  <a:lnTo>
                    <a:pt x="148" y="117"/>
                  </a:lnTo>
                  <a:lnTo>
                    <a:pt x="148" y="113"/>
                  </a:lnTo>
                  <a:lnTo>
                    <a:pt x="149" y="107"/>
                  </a:lnTo>
                  <a:lnTo>
                    <a:pt x="147" y="102"/>
                  </a:lnTo>
                  <a:lnTo>
                    <a:pt x="147" y="95"/>
                  </a:lnTo>
                  <a:lnTo>
                    <a:pt x="146" y="89"/>
                  </a:lnTo>
                  <a:lnTo>
                    <a:pt x="144" y="82"/>
                  </a:lnTo>
                  <a:lnTo>
                    <a:pt x="140" y="75"/>
                  </a:lnTo>
                  <a:lnTo>
                    <a:pt x="136" y="68"/>
                  </a:lnTo>
                  <a:lnTo>
                    <a:pt x="131" y="63"/>
                  </a:lnTo>
                  <a:lnTo>
                    <a:pt x="128" y="57"/>
                  </a:lnTo>
                  <a:lnTo>
                    <a:pt x="125" y="52"/>
                  </a:lnTo>
                  <a:lnTo>
                    <a:pt x="124" y="46"/>
                  </a:lnTo>
                  <a:lnTo>
                    <a:pt x="123" y="41"/>
                  </a:lnTo>
                  <a:lnTo>
                    <a:pt x="123" y="36"/>
                  </a:lnTo>
                  <a:lnTo>
                    <a:pt x="125" y="30"/>
                  </a:lnTo>
                  <a:lnTo>
                    <a:pt x="127" y="25"/>
                  </a:lnTo>
                  <a:lnTo>
                    <a:pt x="129" y="21"/>
                  </a:lnTo>
                  <a:lnTo>
                    <a:pt x="130" y="17"/>
                  </a:lnTo>
                  <a:lnTo>
                    <a:pt x="132" y="13"/>
                  </a:lnTo>
                  <a:lnTo>
                    <a:pt x="134" y="9"/>
                  </a:lnTo>
                  <a:lnTo>
                    <a:pt x="136" y="7"/>
                  </a:lnTo>
                  <a:lnTo>
                    <a:pt x="138" y="4"/>
                  </a:lnTo>
                  <a:lnTo>
                    <a:pt x="139" y="3"/>
                  </a:lnTo>
                  <a:lnTo>
                    <a:pt x="140" y="2"/>
                  </a:lnTo>
                  <a:lnTo>
                    <a:pt x="139" y="2"/>
                  </a:lnTo>
                  <a:lnTo>
                    <a:pt x="139" y="1"/>
                  </a:lnTo>
                  <a:lnTo>
                    <a:pt x="138" y="1"/>
                  </a:lnTo>
                  <a:lnTo>
                    <a:pt x="138" y="0"/>
                  </a:lnTo>
                </a:path>
              </a:pathLst>
            </a:custGeom>
            <a:gradFill rotWithShape="0">
              <a:gsLst>
                <a:gs pos="0">
                  <a:srgbClr val="FFFF00"/>
                </a:gs>
                <a:gs pos="100000">
                  <a:srgbClr val="FF0000"/>
                </a:gs>
              </a:gsLst>
              <a:lin ang="5400000" scaled="1"/>
            </a:gradFill>
            <a:ln w="9366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9199" name="Freeform 35"/>
            <p:cNvSpPr>
              <a:spLocks/>
            </p:cNvSpPr>
            <p:nvPr/>
          </p:nvSpPr>
          <p:spPr bwMode="auto">
            <a:xfrm>
              <a:off x="2455" y="1756"/>
              <a:ext cx="219" cy="255"/>
            </a:xfrm>
            <a:custGeom>
              <a:avLst/>
              <a:gdLst>
                <a:gd name="T0" fmla="*/ 66 w 272"/>
                <a:gd name="T1" fmla="*/ 9 h 357"/>
                <a:gd name="T2" fmla="*/ 105 w 272"/>
                <a:gd name="T3" fmla="*/ 30 h 357"/>
                <a:gd name="T4" fmla="*/ 126 w 272"/>
                <a:gd name="T5" fmla="*/ 62 h 357"/>
                <a:gd name="T6" fmla="*/ 134 w 272"/>
                <a:gd name="T7" fmla="*/ 62 h 357"/>
                <a:gd name="T8" fmla="*/ 135 w 272"/>
                <a:gd name="T9" fmla="*/ 42 h 357"/>
                <a:gd name="T10" fmla="*/ 161 w 272"/>
                <a:gd name="T11" fmla="*/ 59 h 357"/>
                <a:gd name="T12" fmla="*/ 152 w 272"/>
                <a:gd name="T13" fmla="*/ 89 h 357"/>
                <a:gd name="T14" fmla="*/ 161 w 272"/>
                <a:gd name="T15" fmla="*/ 111 h 357"/>
                <a:gd name="T16" fmla="*/ 176 w 272"/>
                <a:gd name="T17" fmla="*/ 98 h 357"/>
                <a:gd name="T18" fmla="*/ 178 w 272"/>
                <a:gd name="T19" fmla="*/ 116 h 357"/>
                <a:gd name="T20" fmla="*/ 176 w 272"/>
                <a:gd name="T21" fmla="*/ 134 h 357"/>
                <a:gd name="T22" fmla="*/ 200 w 272"/>
                <a:gd name="T23" fmla="*/ 139 h 357"/>
                <a:gd name="T24" fmla="*/ 215 w 272"/>
                <a:gd name="T25" fmla="*/ 136 h 357"/>
                <a:gd name="T26" fmla="*/ 215 w 272"/>
                <a:gd name="T27" fmla="*/ 169 h 357"/>
                <a:gd name="T28" fmla="*/ 207 w 272"/>
                <a:gd name="T29" fmla="*/ 187 h 357"/>
                <a:gd name="T30" fmla="*/ 207 w 272"/>
                <a:gd name="T31" fmla="*/ 206 h 357"/>
                <a:gd name="T32" fmla="*/ 180 w 272"/>
                <a:gd name="T33" fmla="*/ 236 h 357"/>
                <a:gd name="T34" fmla="*/ 146 w 272"/>
                <a:gd name="T35" fmla="*/ 246 h 357"/>
                <a:gd name="T36" fmla="*/ 165 w 272"/>
                <a:gd name="T37" fmla="*/ 224 h 357"/>
                <a:gd name="T38" fmla="*/ 163 w 272"/>
                <a:gd name="T39" fmla="*/ 191 h 357"/>
                <a:gd name="T40" fmla="*/ 152 w 272"/>
                <a:gd name="T41" fmla="*/ 186 h 357"/>
                <a:gd name="T42" fmla="*/ 144 w 272"/>
                <a:gd name="T43" fmla="*/ 190 h 357"/>
                <a:gd name="T44" fmla="*/ 128 w 272"/>
                <a:gd name="T45" fmla="*/ 191 h 357"/>
                <a:gd name="T46" fmla="*/ 134 w 272"/>
                <a:gd name="T47" fmla="*/ 184 h 357"/>
                <a:gd name="T48" fmla="*/ 125 w 272"/>
                <a:gd name="T49" fmla="*/ 149 h 357"/>
                <a:gd name="T50" fmla="*/ 114 w 272"/>
                <a:gd name="T51" fmla="*/ 139 h 357"/>
                <a:gd name="T52" fmla="*/ 109 w 272"/>
                <a:gd name="T53" fmla="*/ 118 h 357"/>
                <a:gd name="T54" fmla="*/ 93 w 272"/>
                <a:gd name="T55" fmla="*/ 143 h 357"/>
                <a:gd name="T56" fmla="*/ 105 w 272"/>
                <a:gd name="T57" fmla="*/ 183 h 357"/>
                <a:gd name="T58" fmla="*/ 82 w 272"/>
                <a:gd name="T59" fmla="*/ 197 h 357"/>
                <a:gd name="T60" fmla="*/ 81 w 272"/>
                <a:gd name="T61" fmla="*/ 179 h 357"/>
                <a:gd name="T62" fmla="*/ 74 w 272"/>
                <a:gd name="T63" fmla="*/ 173 h 357"/>
                <a:gd name="T64" fmla="*/ 70 w 272"/>
                <a:gd name="T65" fmla="*/ 165 h 357"/>
                <a:gd name="T66" fmla="*/ 66 w 272"/>
                <a:gd name="T67" fmla="*/ 166 h 357"/>
                <a:gd name="T68" fmla="*/ 68 w 272"/>
                <a:gd name="T69" fmla="*/ 196 h 357"/>
                <a:gd name="T70" fmla="*/ 81 w 272"/>
                <a:gd name="T71" fmla="*/ 210 h 357"/>
                <a:gd name="T72" fmla="*/ 71 w 272"/>
                <a:gd name="T73" fmla="*/ 218 h 357"/>
                <a:gd name="T74" fmla="*/ 58 w 272"/>
                <a:gd name="T75" fmla="*/ 236 h 357"/>
                <a:gd name="T76" fmla="*/ 82 w 272"/>
                <a:gd name="T77" fmla="*/ 253 h 357"/>
                <a:gd name="T78" fmla="*/ 52 w 272"/>
                <a:gd name="T79" fmla="*/ 252 h 357"/>
                <a:gd name="T80" fmla="*/ 10 w 272"/>
                <a:gd name="T81" fmla="*/ 216 h 357"/>
                <a:gd name="T82" fmla="*/ 8 w 272"/>
                <a:gd name="T83" fmla="*/ 210 h 357"/>
                <a:gd name="T84" fmla="*/ 1 w 272"/>
                <a:gd name="T85" fmla="*/ 191 h 357"/>
                <a:gd name="T86" fmla="*/ 0 w 272"/>
                <a:gd name="T87" fmla="*/ 170 h 357"/>
                <a:gd name="T88" fmla="*/ 5 w 272"/>
                <a:gd name="T89" fmla="*/ 169 h 357"/>
                <a:gd name="T90" fmla="*/ 8 w 272"/>
                <a:gd name="T91" fmla="*/ 179 h 357"/>
                <a:gd name="T92" fmla="*/ 13 w 272"/>
                <a:gd name="T93" fmla="*/ 186 h 357"/>
                <a:gd name="T94" fmla="*/ 17 w 272"/>
                <a:gd name="T95" fmla="*/ 187 h 357"/>
                <a:gd name="T96" fmla="*/ 16 w 272"/>
                <a:gd name="T97" fmla="*/ 180 h 357"/>
                <a:gd name="T98" fmla="*/ 26 w 272"/>
                <a:gd name="T99" fmla="*/ 154 h 357"/>
                <a:gd name="T100" fmla="*/ 29 w 272"/>
                <a:gd name="T101" fmla="*/ 141 h 357"/>
                <a:gd name="T102" fmla="*/ 14 w 272"/>
                <a:gd name="T103" fmla="*/ 108 h 357"/>
                <a:gd name="T104" fmla="*/ 21 w 272"/>
                <a:gd name="T105" fmla="*/ 79 h 357"/>
                <a:gd name="T106" fmla="*/ 27 w 272"/>
                <a:gd name="T107" fmla="*/ 86 h 357"/>
                <a:gd name="T108" fmla="*/ 52 w 272"/>
                <a:gd name="T109" fmla="*/ 112 h 357"/>
                <a:gd name="T110" fmla="*/ 61 w 272"/>
                <a:gd name="T111" fmla="*/ 109 h 357"/>
                <a:gd name="T112" fmla="*/ 70 w 272"/>
                <a:gd name="T113" fmla="*/ 76 h 357"/>
                <a:gd name="T114" fmla="*/ 73 w 272"/>
                <a:gd name="T115" fmla="*/ 59 h 357"/>
                <a:gd name="T116" fmla="*/ 57 w 272"/>
                <a:gd name="T117" fmla="*/ 31 h 357"/>
                <a:gd name="T118" fmla="*/ 56 w 272"/>
                <a:gd name="T119" fmla="*/ 8 h 357"/>
                <a:gd name="T120" fmla="*/ 60 w 272"/>
                <a:gd name="T121" fmla="*/ 1 h 357"/>
                <a:gd name="T122" fmla="*/ 60 w 272"/>
                <a:gd name="T123" fmla="*/ 1 h 35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2"/>
                <a:gd name="T187" fmla="*/ 0 h 357"/>
                <a:gd name="T188" fmla="*/ 272 w 272"/>
                <a:gd name="T189" fmla="*/ 357 h 35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2" h="357">
                  <a:moveTo>
                    <a:pt x="74" y="0"/>
                  </a:moveTo>
                  <a:lnTo>
                    <a:pt x="74" y="1"/>
                  </a:lnTo>
                  <a:lnTo>
                    <a:pt x="74" y="2"/>
                  </a:lnTo>
                  <a:lnTo>
                    <a:pt x="74" y="3"/>
                  </a:lnTo>
                  <a:lnTo>
                    <a:pt x="75" y="4"/>
                  </a:lnTo>
                  <a:lnTo>
                    <a:pt x="75" y="6"/>
                  </a:lnTo>
                  <a:lnTo>
                    <a:pt x="77" y="8"/>
                  </a:lnTo>
                  <a:lnTo>
                    <a:pt x="79" y="11"/>
                  </a:lnTo>
                  <a:lnTo>
                    <a:pt x="82" y="13"/>
                  </a:lnTo>
                  <a:lnTo>
                    <a:pt x="83" y="16"/>
                  </a:lnTo>
                  <a:lnTo>
                    <a:pt x="87" y="19"/>
                  </a:lnTo>
                  <a:lnTo>
                    <a:pt x="91" y="23"/>
                  </a:lnTo>
                  <a:lnTo>
                    <a:pt x="96" y="25"/>
                  </a:lnTo>
                  <a:lnTo>
                    <a:pt x="101" y="28"/>
                  </a:lnTo>
                  <a:lnTo>
                    <a:pt x="107" y="31"/>
                  </a:lnTo>
                  <a:lnTo>
                    <a:pt x="115" y="35"/>
                  </a:lnTo>
                  <a:lnTo>
                    <a:pt x="124" y="37"/>
                  </a:lnTo>
                  <a:lnTo>
                    <a:pt x="131" y="42"/>
                  </a:lnTo>
                  <a:lnTo>
                    <a:pt x="139" y="47"/>
                  </a:lnTo>
                  <a:lnTo>
                    <a:pt x="144" y="52"/>
                  </a:lnTo>
                  <a:lnTo>
                    <a:pt x="149" y="58"/>
                  </a:lnTo>
                  <a:lnTo>
                    <a:pt x="151" y="63"/>
                  </a:lnTo>
                  <a:lnTo>
                    <a:pt x="154" y="69"/>
                  </a:lnTo>
                  <a:lnTo>
                    <a:pt x="155" y="74"/>
                  </a:lnTo>
                  <a:lnTo>
                    <a:pt x="157" y="78"/>
                  </a:lnTo>
                  <a:lnTo>
                    <a:pt x="157" y="84"/>
                  </a:lnTo>
                  <a:lnTo>
                    <a:pt x="157" y="87"/>
                  </a:lnTo>
                  <a:lnTo>
                    <a:pt x="157" y="91"/>
                  </a:lnTo>
                  <a:lnTo>
                    <a:pt x="157" y="93"/>
                  </a:lnTo>
                  <a:lnTo>
                    <a:pt x="157" y="95"/>
                  </a:lnTo>
                  <a:lnTo>
                    <a:pt x="157" y="97"/>
                  </a:lnTo>
                  <a:lnTo>
                    <a:pt x="159" y="95"/>
                  </a:lnTo>
                  <a:lnTo>
                    <a:pt x="161" y="93"/>
                  </a:lnTo>
                  <a:lnTo>
                    <a:pt x="164" y="90"/>
                  </a:lnTo>
                  <a:lnTo>
                    <a:pt x="166" y="87"/>
                  </a:lnTo>
                  <a:lnTo>
                    <a:pt x="168" y="83"/>
                  </a:lnTo>
                  <a:lnTo>
                    <a:pt x="168" y="81"/>
                  </a:lnTo>
                  <a:lnTo>
                    <a:pt x="169" y="77"/>
                  </a:lnTo>
                  <a:lnTo>
                    <a:pt x="169" y="73"/>
                  </a:lnTo>
                  <a:lnTo>
                    <a:pt x="170" y="70"/>
                  </a:lnTo>
                  <a:lnTo>
                    <a:pt x="169" y="68"/>
                  </a:lnTo>
                  <a:lnTo>
                    <a:pt x="169" y="64"/>
                  </a:lnTo>
                  <a:lnTo>
                    <a:pt x="168" y="62"/>
                  </a:lnTo>
                  <a:lnTo>
                    <a:pt x="168" y="59"/>
                  </a:lnTo>
                  <a:lnTo>
                    <a:pt x="167" y="58"/>
                  </a:lnTo>
                  <a:lnTo>
                    <a:pt x="167" y="56"/>
                  </a:lnTo>
                  <a:lnTo>
                    <a:pt x="168" y="54"/>
                  </a:lnTo>
                  <a:lnTo>
                    <a:pt x="178" y="59"/>
                  </a:lnTo>
                  <a:lnTo>
                    <a:pt x="187" y="63"/>
                  </a:lnTo>
                  <a:lnTo>
                    <a:pt x="193" y="69"/>
                  </a:lnTo>
                  <a:lnTo>
                    <a:pt x="198" y="74"/>
                  </a:lnTo>
                  <a:lnTo>
                    <a:pt x="200" y="82"/>
                  </a:lnTo>
                  <a:lnTo>
                    <a:pt x="202" y="87"/>
                  </a:lnTo>
                  <a:lnTo>
                    <a:pt x="201" y="93"/>
                  </a:lnTo>
                  <a:lnTo>
                    <a:pt x="201" y="98"/>
                  </a:lnTo>
                  <a:lnTo>
                    <a:pt x="199" y="105"/>
                  </a:lnTo>
                  <a:lnTo>
                    <a:pt x="197" y="110"/>
                  </a:lnTo>
                  <a:lnTo>
                    <a:pt x="194" y="115"/>
                  </a:lnTo>
                  <a:lnTo>
                    <a:pt x="192" y="119"/>
                  </a:lnTo>
                  <a:lnTo>
                    <a:pt x="190" y="122"/>
                  </a:lnTo>
                  <a:lnTo>
                    <a:pt x="189" y="125"/>
                  </a:lnTo>
                  <a:lnTo>
                    <a:pt x="188" y="127"/>
                  </a:lnTo>
                  <a:lnTo>
                    <a:pt x="189" y="126"/>
                  </a:lnTo>
                  <a:lnTo>
                    <a:pt x="187" y="135"/>
                  </a:lnTo>
                  <a:lnTo>
                    <a:pt x="187" y="141"/>
                  </a:lnTo>
                  <a:lnTo>
                    <a:pt x="189" y="147"/>
                  </a:lnTo>
                  <a:lnTo>
                    <a:pt x="191" y="151"/>
                  </a:lnTo>
                  <a:lnTo>
                    <a:pt x="193" y="154"/>
                  </a:lnTo>
                  <a:lnTo>
                    <a:pt x="197" y="155"/>
                  </a:lnTo>
                  <a:lnTo>
                    <a:pt x="200" y="156"/>
                  </a:lnTo>
                  <a:lnTo>
                    <a:pt x="204" y="155"/>
                  </a:lnTo>
                  <a:lnTo>
                    <a:pt x="206" y="155"/>
                  </a:lnTo>
                  <a:lnTo>
                    <a:pt x="210" y="154"/>
                  </a:lnTo>
                  <a:lnTo>
                    <a:pt x="212" y="152"/>
                  </a:lnTo>
                  <a:lnTo>
                    <a:pt x="216" y="150"/>
                  </a:lnTo>
                  <a:lnTo>
                    <a:pt x="217" y="148"/>
                  </a:lnTo>
                  <a:lnTo>
                    <a:pt x="219" y="144"/>
                  </a:lnTo>
                  <a:lnTo>
                    <a:pt x="219" y="141"/>
                  </a:lnTo>
                  <a:lnTo>
                    <a:pt x="219" y="137"/>
                  </a:lnTo>
                  <a:lnTo>
                    <a:pt x="220" y="143"/>
                  </a:lnTo>
                  <a:lnTo>
                    <a:pt x="221" y="146"/>
                  </a:lnTo>
                  <a:lnTo>
                    <a:pt x="221" y="150"/>
                  </a:lnTo>
                  <a:lnTo>
                    <a:pt x="223" y="152"/>
                  </a:lnTo>
                  <a:lnTo>
                    <a:pt x="223" y="155"/>
                  </a:lnTo>
                  <a:lnTo>
                    <a:pt x="223" y="157"/>
                  </a:lnTo>
                  <a:lnTo>
                    <a:pt x="223" y="159"/>
                  </a:lnTo>
                  <a:lnTo>
                    <a:pt x="223" y="161"/>
                  </a:lnTo>
                  <a:lnTo>
                    <a:pt x="221" y="162"/>
                  </a:lnTo>
                  <a:lnTo>
                    <a:pt x="221" y="164"/>
                  </a:lnTo>
                  <a:lnTo>
                    <a:pt x="220" y="166"/>
                  </a:lnTo>
                  <a:lnTo>
                    <a:pt x="220" y="168"/>
                  </a:lnTo>
                  <a:lnTo>
                    <a:pt x="218" y="171"/>
                  </a:lnTo>
                  <a:lnTo>
                    <a:pt x="218" y="173"/>
                  </a:lnTo>
                  <a:lnTo>
                    <a:pt x="218" y="176"/>
                  </a:lnTo>
                  <a:lnTo>
                    <a:pt x="218" y="178"/>
                  </a:lnTo>
                  <a:lnTo>
                    <a:pt x="218" y="183"/>
                  </a:lnTo>
                  <a:lnTo>
                    <a:pt x="219" y="188"/>
                  </a:lnTo>
                  <a:lnTo>
                    <a:pt x="221" y="192"/>
                  </a:lnTo>
                  <a:lnTo>
                    <a:pt x="224" y="194"/>
                  </a:lnTo>
                  <a:lnTo>
                    <a:pt x="226" y="197"/>
                  </a:lnTo>
                  <a:lnTo>
                    <a:pt x="230" y="198"/>
                  </a:lnTo>
                  <a:lnTo>
                    <a:pt x="233" y="198"/>
                  </a:lnTo>
                  <a:lnTo>
                    <a:pt x="237" y="198"/>
                  </a:lnTo>
                  <a:lnTo>
                    <a:pt x="240" y="198"/>
                  </a:lnTo>
                  <a:lnTo>
                    <a:pt x="244" y="197"/>
                  </a:lnTo>
                  <a:lnTo>
                    <a:pt x="248" y="195"/>
                  </a:lnTo>
                  <a:lnTo>
                    <a:pt x="251" y="192"/>
                  </a:lnTo>
                  <a:lnTo>
                    <a:pt x="253" y="189"/>
                  </a:lnTo>
                  <a:lnTo>
                    <a:pt x="256" y="186"/>
                  </a:lnTo>
                  <a:lnTo>
                    <a:pt x="257" y="181"/>
                  </a:lnTo>
                  <a:lnTo>
                    <a:pt x="259" y="176"/>
                  </a:lnTo>
                  <a:lnTo>
                    <a:pt x="261" y="179"/>
                  </a:lnTo>
                  <a:lnTo>
                    <a:pt x="264" y="183"/>
                  </a:lnTo>
                  <a:lnTo>
                    <a:pt x="266" y="187"/>
                  </a:lnTo>
                  <a:lnTo>
                    <a:pt x="267" y="190"/>
                  </a:lnTo>
                  <a:lnTo>
                    <a:pt x="267" y="196"/>
                  </a:lnTo>
                  <a:lnTo>
                    <a:pt x="269" y="201"/>
                  </a:lnTo>
                  <a:lnTo>
                    <a:pt x="269" y="207"/>
                  </a:lnTo>
                  <a:lnTo>
                    <a:pt x="271" y="210"/>
                  </a:lnTo>
                  <a:lnTo>
                    <a:pt x="270" y="216"/>
                  </a:lnTo>
                  <a:lnTo>
                    <a:pt x="270" y="221"/>
                  </a:lnTo>
                  <a:lnTo>
                    <a:pt x="268" y="227"/>
                  </a:lnTo>
                  <a:lnTo>
                    <a:pt x="268" y="231"/>
                  </a:lnTo>
                  <a:lnTo>
                    <a:pt x="267" y="236"/>
                  </a:lnTo>
                  <a:lnTo>
                    <a:pt x="266" y="240"/>
                  </a:lnTo>
                  <a:lnTo>
                    <a:pt x="264" y="243"/>
                  </a:lnTo>
                  <a:lnTo>
                    <a:pt x="262" y="246"/>
                  </a:lnTo>
                  <a:lnTo>
                    <a:pt x="260" y="249"/>
                  </a:lnTo>
                  <a:lnTo>
                    <a:pt x="259" y="251"/>
                  </a:lnTo>
                  <a:lnTo>
                    <a:pt x="258" y="254"/>
                  </a:lnTo>
                  <a:lnTo>
                    <a:pt x="258" y="256"/>
                  </a:lnTo>
                  <a:lnTo>
                    <a:pt x="257" y="259"/>
                  </a:lnTo>
                  <a:lnTo>
                    <a:pt x="257" y="262"/>
                  </a:lnTo>
                  <a:lnTo>
                    <a:pt x="257" y="266"/>
                  </a:lnTo>
                  <a:lnTo>
                    <a:pt x="257" y="268"/>
                  </a:lnTo>
                  <a:lnTo>
                    <a:pt x="257" y="272"/>
                  </a:lnTo>
                  <a:lnTo>
                    <a:pt x="257" y="275"/>
                  </a:lnTo>
                  <a:lnTo>
                    <a:pt x="257" y="278"/>
                  </a:lnTo>
                  <a:lnTo>
                    <a:pt x="257" y="280"/>
                  </a:lnTo>
                  <a:lnTo>
                    <a:pt x="257" y="284"/>
                  </a:lnTo>
                  <a:lnTo>
                    <a:pt x="257" y="286"/>
                  </a:lnTo>
                  <a:lnTo>
                    <a:pt x="257" y="288"/>
                  </a:lnTo>
                  <a:lnTo>
                    <a:pt x="259" y="289"/>
                  </a:lnTo>
                  <a:lnTo>
                    <a:pt x="256" y="298"/>
                  </a:lnTo>
                  <a:lnTo>
                    <a:pt x="254" y="304"/>
                  </a:lnTo>
                  <a:lnTo>
                    <a:pt x="250" y="310"/>
                  </a:lnTo>
                  <a:lnTo>
                    <a:pt x="246" y="315"/>
                  </a:lnTo>
                  <a:lnTo>
                    <a:pt x="240" y="321"/>
                  </a:lnTo>
                  <a:lnTo>
                    <a:pt x="234" y="324"/>
                  </a:lnTo>
                  <a:lnTo>
                    <a:pt x="229" y="328"/>
                  </a:lnTo>
                  <a:lnTo>
                    <a:pt x="223" y="331"/>
                  </a:lnTo>
                  <a:lnTo>
                    <a:pt x="216" y="335"/>
                  </a:lnTo>
                  <a:lnTo>
                    <a:pt x="210" y="337"/>
                  </a:lnTo>
                  <a:lnTo>
                    <a:pt x="204" y="339"/>
                  </a:lnTo>
                  <a:lnTo>
                    <a:pt x="199" y="341"/>
                  </a:lnTo>
                  <a:lnTo>
                    <a:pt x="193" y="343"/>
                  </a:lnTo>
                  <a:lnTo>
                    <a:pt x="188" y="344"/>
                  </a:lnTo>
                  <a:lnTo>
                    <a:pt x="185" y="345"/>
                  </a:lnTo>
                  <a:lnTo>
                    <a:pt x="181" y="345"/>
                  </a:lnTo>
                  <a:lnTo>
                    <a:pt x="182" y="345"/>
                  </a:lnTo>
                  <a:lnTo>
                    <a:pt x="184" y="343"/>
                  </a:lnTo>
                  <a:lnTo>
                    <a:pt x="186" y="340"/>
                  </a:lnTo>
                  <a:lnTo>
                    <a:pt x="188" y="337"/>
                  </a:lnTo>
                  <a:lnTo>
                    <a:pt x="192" y="334"/>
                  </a:lnTo>
                  <a:lnTo>
                    <a:pt x="196" y="330"/>
                  </a:lnTo>
                  <a:lnTo>
                    <a:pt x="199" y="324"/>
                  </a:lnTo>
                  <a:lnTo>
                    <a:pt x="201" y="320"/>
                  </a:lnTo>
                  <a:lnTo>
                    <a:pt x="205" y="314"/>
                  </a:lnTo>
                  <a:lnTo>
                    <a:pt x="207" y="309"/>
                  </a:lnTo>
                  <a:lnTo>
                    <a:pt x="209" y="301"/>
                  </a:lnTo>
                  <a:lnTo>
                    <a:pt x="209" y="294"/>
                  </a:lnTo>
                  <a:lnTo>
                    <a:pt x="210" y="286"/>
                  </a:lnTo>
                  <a:lnTo>
                    <a:pt x="208" y="278"/>
                  </a:lnTo>
                  <a:lnTo>
                    <a:pt x="208" y="269"/>
                  </a:lnTo>
                  <a:lnTo>
                    <a:pt x="206" y="269"/>
                  </a:lnTo>
                  <a:lnTo>
                    <a:pt x="205" y="267"/>
                  </a:lnTo>
                  <a:lnTo>
                    <a:pt x="203" y="267"/>
                  </a:lnTo>
                  <a:lnTo>
                    <a:pt x="203" y="266"/>
                  </a:lnTo>
                  <a:lnTo>
                    <a:pt x="202" y="266"/>
                  </a:lnTo>
                  <a:lnTo>
                    <a:pt x="200" y="264"/>
                  </a:lnTo>
                  <a:lnTo>
                    <a:pt x="199" y="264"/>
                  </a:lnTo>
                  <a:lnTo>
                    <a:pt x="198" y="262"/>
                  </a:lnTo>
                  <a:lnTo>
                    <a:pt x="195" y="262"/>
                  </a:lnTo>
                  <a:lnTo>
                    <a:pt x="193" y="262"/>
                  </a:lnTo>
                  <a:lnTo>
                    <a:pt x="191" y="262"/>
                  </a:lnTo>
                  <a:lnTo>
                    <a:pt x="189" y="261"/>
                  </a:lnTo>
                  <a:lnTo>
                    <a:pt x="186" y="262"/>
                  </a:lnTo>
                  <a:lnTo>
                    <a:pt x="184" y="262"/>
                  </a:lnTo>
                  <a:lnTo>
                    <a:pt x="181" y="264"/>
                  </a:lnTo>
                  <a:lnTo>
                    <a:pt x="179" y="264"/>
                  </a:lnTo>
                  <a:lnTo>
                    <a:pt x="180" y="264"/>
                  </a:lnTo>
                  <a:lnTo>
                    <a:pt x="181" y="264"/>
                  </a:lnTo>
                  <a:lnTo>
                    <a:pt x="179" y="266"/>
                  </a:lnTo>
                  <a:lnTo>
                    <a:pt x="177" y="266"/>
                  </a:lnTo>
                  <a:lnTo>
                    <a:pt x="176" y="266"/>
                  </a:lnTo>
                  <a:lnTo>
                    <a:pt x="174" y="268"/>
                  </a:lnTo>
                  <a:lnTo>
                    <a:pt x="172" y="268"/>
                  </a:lnTo>
                  <a:lnTo>
                    <a:pt x="168" y="268"/>
                  </a:lnTo>
                  <a:lnTo>
                    <a:pt x="166" y="268"/>
                  </a:lnTo>
                  <a:lnTo>
                    <a:pt x="162" y="268"/>
                  </a:lnTo>
                  <a:lnTo>
                    <a:pt x="159" y="268"/>
                  </a:lnTo>
                  <a:lnTo>
                    <a:pt x="155" y="268"/>
                  </a:lnTo>
                  <a:lnTo>
                    <a:pt x="153" y="266"/>
                  </a:lnTo>
                  <a:lnTo>
                    <a:pt x="155" y="266"/>
                  </a:lnTo>
                  <a:lnTo>
                    <a:pt x="157" y="265"/>
                  </a:lnTo>
                  <a:lnTo>
                    <a:pt x="159" y="263"/>
                  </a:lnTo>
                  <a:lnTo>
                    <a:pt x="161" y="262"/>
                  </a:lnTo>
                  <a:lnTo>
                    <a:pt x="164" y="260"/>
                  </a:lnTo>
                  <a:lnTo>
                    <a:pt x="166" y="257"/>
                  </a:lnTo>
                  <a:lnTo>
                    <a:pt x="169" y="254"/>
                  </a:lnTo>
                  <a:lnTo>
                    <a:pt x="170" y="251"/>
                  </a:lnTo>
                  <a:lnTo>
                    <a:pt x="171" y="247"/>
                  </a:lnTo>
                  <a:lnTo>
                    <a:pt x="171" y="242"/>
                  </a:lnTo>
                  <a:lnTo>
                    <a:pt x="171" y="237"/>
                  </a:lnTo>
                  <a:lnTo>
                    <a:pt x="168" y="231"/>
                  </a:lnTo>
                  <a:lnTo>
                    <a:pt x="165" y="224"/>
                  </a:lnTo>
                  <a:lnTo>
                    <a:pt x="161" y="217"/>
                  </a:lnTo>
                  <a:lnTo>
                    <a:pt x="155" y="208"/>
                  </a:lnTo>
                  <a:lnTo>
                    <a:pt x="154" y="208"/>
                  </a:lnTo>
                  <a:lnTo>
                    <a:pt x="152" y="208"/>
                  </a:lnTo>
                  <a:lnTo>
                    <a:pt x="151" y="206"/>
                  </a:lnTo>
                  <a:lnTo>
                    <a:pt x="149" y="205"/>
                  </a:lnTo>
                  <a:lnTo>
                    <a:pt x="147" y="203"/>
                  </a:lnTo>
                  <a:lnTo>
                    <a:pt x="145" y="201"/>
                  </a:lnTo>
                  <a:lnTo>
                    <a:pt x="143" y="197"/>
                  </a:lnTo>
                  <a:lnTo>
                    <a:pt x="141" y="195"/>
                  </a:lnTo>
                  <a:lnTo>
                    <a:pt x="140" y="191"/>
                  </a:lnTo>
                  <a:lnTo>
                    <a:pt x="139" y="187"/>
                  </a:lnTo>
                  <a:lnTo>
                    <a:pt x="139" y="183"/>
                  </a:lnTo>
                  <a:lnTo>
                    <a:pt x="139" y="178"/>
                  </a:lnTo>
                  <a:lnTo>
                    <a:pt x="141" y="172"/>
                  </a:lnTo>
                  <a:lnTo>
                    <a:pt x="144" y="166"/>
                  </a:lnTo>
                  <a:lnTo>
                    <a:pt x="148" y="159"/>
                  </a:lnTo>
                  <a:lnTo>
                    <a:pt x="140" y="162"/>
                  </a:lnTo>
                  <a:lnTo>
                    <a:pt x="135" y="165"/>
                  </a:lnTo>
                  <a:lnTo>
                    <a:pt x="129" y="168"/>
                  </a:lnTo>
                  <a:lnTo>
                    <a:pt x="126" y="171"/>
                  </a:lnTo>
                  <a:lnTo>
                    <a:pt x="122" y="176"/>
                  </a:lnTo>
                  <a:lnTo>
                    <a:pt x="119" y="179"/>
                  </a:lnTo>
                  <a:lnTo>
                    <a:pt x="117" y="183"/>
                  </a:lnTo>
                  <a:lnTo>
                    <a:pt x="116" y="187"/>
                  </a:lnTo>
                  <a:lnTo>
                    <a:pt x="115" y="192"/>
                  </a:lnTo>
                  <a:lnTo>
                    <a:pt x="115" y="196"/>
                  </a:lnTo>
                  <a:lnTo>
                    <a:pt x="115" y="200"/>
                  </a:lnTo>
                  <a:lnTo>
                    <a:pt x="115" y="203"/>
                  </a:lnTo>
                  <a:lnTo>
                    <a:pt x="115" y="207"/>
                  </a:lnTo>
                  <a:lnTo>
                    <a:pt x="116" y="210"/>
                  </a:lnTo>
                  <a:lnTo>
                    <a:pt x="116" y="213"/>
                  </a:lnTo>
                  <a:lnTo>
                    <a:pt x="118" y="214"/>
                  </a:lnTo>
                  <a:lnTo>
                    <a:pt x="123" y="227"/>
                  </a:lnTo>
                  <a:lnTo>
                    <a:pt x="128" y="238"/>
                  </a:lnTo>
                  <a:lnTo>
                    <a:pt x="129" y="248"/>
                  </a:lnTo>
                  <a:lnTo>
                    <a:pt x="130" y="256"/>
                  </a:lnTo>
                  <a:lnTo>
                    <a:pt x="128" y="263"/>
                  </a:lnTo>
                  <a:lnTo>
                    <a:pt x="126" y="268"/>
                  </a:lnTo>
                  <a:lnTo>
                    <a:pt x="123" y="273"/>
                  </a:lnTo>
                  <a:lnTo>
                    <a:pt x="120" y="276"/>
                  </a:lnTo>
                  <a:lnTo>
                    <a:pt x="116" y="278"/>
                  </a:lnTo>
                  <a:lnTo>
                    <a:pt x="112" y="279"/>
                  </a:lnTo>
                  <a:lnTo>
                    <a:pt x="108" y="279"/>
                  </a:lnTo>
                  <a:lnTo>
                    <a:pt x="105" y="278"/>
                  </a:lnTo>
                  <a:lnTo>
                    <a:pt x="102" y="276"/>
                  </a:lnTo>
                  <a:lnTo>
                    <a:pt x="101" y="272"/>
                  </a:lnTo>
                  <a:lnTo>
                    <a:pt x="100" y="267"/>
                  </a:lnTo>
                  <a:lnTo>
                    <a:pt x="102" y="261"/>
                  </a:lnTo>
                  <a:lnTo>
                    <a:pt x="102" y="259"/>
                  </a:lnTo>
                  <a:lnTo>
                    <a:pt x="102" y="257"/>
                  </a:lnTo>
                  <a:lnTo>
                    <a:pt x="102" y="255"/>
                  </a:lnTo>
                  <a:lnTo>
                    <a:pt x="102" y="253"/>
                  </a:lnTo>
                  <a:lnTo>
                    <a:pt x="100" y="252"/>
                  </a:lnTo>
                  <a:lnTo>
                    <a:pt x="100" y="250"/>
                  </a:lnTo>
                  <a:lnTo>
                    <a:pt x="99" y="249"/>
                  </a:lnTo>
                  <a:lnTo>
                    <a:pt x="99" y="247"/>
                  </a:lnTo>
                  <a:lnTo>
                    <a:pt x="97" y="247"/>
                  </a:lnTo>
                  <a:lnTo>
                    <a:pt x="97" y="246"/>
                  </a:lnTo>
                  <a:lnTo>
                    <a:pt x="95" y="246"/>
                  </a:lnTo>
                  <a:lnTo>
                    <a:pt x="95" y="244"/>
                  </a:lnTo>
                  <a:lnTo>
                    <a:pt x="93" y="244"/>
                  </a:lnTo>
                  <a:lnTo>
                    <a:pt x="93" y="242"/>
                  </a:lnTo>
                  <a:lnTo>
                    <a:pt x="92" y="242"/>
                  </a:lnTo>
                  <a:lnTo>
                    <a:pt x="92" y="240"/>
                  </a:lnTo>
                  <a:lnTo>
                    <a:pt x="90" y="240"/>
                  </a:lnTo>
                  <a:lnTo>
                    <a:pt x="90" y="239"/>
                  </a:lnTo>
                  <a:lnTo>
                    <a:pt x="89" y="238"/>
                  </a:lnTo>
                  <a:lnTo>
                    <a:pt x="89" y="237"/>
                  </a:lnTo>
                  <a:lnTo>
                    <a:pt x="87" y="237"/>
                  </a:lnTo>
                  <a:lnTo>
                    <a:pt x="87" y="235"/>
                  </a:lnTo>
                  <a:lnTo>
                    <a:pt x="87" y="233"/>
                  </a:lnTo>
                  <a:lnTo>
                    <a:pt x="87" y="231"/>
                  </a:lnTo>
                  <a:lnTo>
                    <a:pt x="85" y="231"/>
                  </a:lnTo>
                  <a:lnTo>
                    <a:pt x="85" y="229"/>
                  </a:lnTo>
                  <a:lnTo>
                    <a:pt x="84" y="228"/>
                  </a:lnTo>
                  <a:lnTo>
                    <a:pt x="84" y="226"/>
                  </a:lnTo>
                  <a:lnTo>
                    <a:pt x="84" y="225"/>
                  </a:lnTo>
                  <a:lnTo>
                    <a:pt x="84" y="224"/>
                  </a:lnTo>
                  <a:lnTo>
                    <a:pt x="82" y="233"/>
                  </a:lnTo>
                  <a:lnTo>
                    <a:pt x="80" y="241"/>
                  </a:lnTo>
                  <a:lnTo>
                    <a:pt x="78" y="248"/>
                  </a:lnTo>
                  <a:lnTo>
                    <a:pt x="78" y="254"/>
                  </a:lnTo>
                  <a:lnTo>
                    <a:pt x="78" y="259"/>
                  </a:lnTo>
                  <a:lnTo>
                    <a:pt x="79" y="263"/>
                  </a:lnTo>
                  <a:lnTo>
                    <a:pt x="80" y="267"/>
                  </a:lnTo>
                  <a:lnTo>
                    <a:pt x="82" y="268"/>
                  </a:lnTo>
                  <a:lnTo>
                    <a:pt x="82" y="272"/>
                  </a:lnTo>
                  <a:lnTo>
                    <a:pt x="84" y="274"/>
                  </a:lnTo>
                  <a:lnTo>
                    <a:pt x="85" y="275"/>
                  </a:lnTo>
                  <a:lnTo>
                    <a:pt x="87" y="277"/>
                  </a:lnTo>
                  <a:lnTo>
                    <a:pt x="89" y="279"/>
                  </a:lnTo>
                  <a:lnTo>
                    <a:pt x="91" y="281"/>
                  </a:lnTo>
                  <a:lnTo>
                    <a:pt x="93" y="283"/>
                  </a:lnTo>
                  <a:lnTo>
                    <a:pt x="95" y="284"/>
                  </a:lnTo>
                  <a:lnTo>
                    <a:pt x="97" y="288"/>
                  </a:lnTo>
                  <a:lnTo>
                    <a:pt x="100" y="290"/>
                  </a:lnTo>
                  <a:lnTo>
                    <a:pt x="100" y="294"/>
                  </a:lnTo>
                  <a:lnTo>
                    <a:pt x="102" y="296"/>
                  </a:lnTo>
                  <a:lnTo>
                    <a:pt x="101" y="299"/>
                  </a:lnTo>
                  <a:lnTo>
                    <a:pt x="101" y="301"/>
                  </a:lnTo>
                  <a:lnTo>
                    <a:pt x="99" y="303"/>
                  </a:lnTo>
                  <a:lnTo>
                    <a:pt x="98" y="304"/>
                  </a:lnTo>
                  <a:lnTo>
                    <a:pt x="95" y="306"/>
                  </a:lnTo>
                  <a:lnTo>
                    <a:pt x="94" y="307"/>
                  </a:lnTo>
                  <a:lnTo>
                    <a:pt x="90" y="307"/>
                  </a:lnTo>
                  <a:lnTo>
                    <a:pt x="88" y="305"/>
                  </a:lnTo>
                  <a:lnTo>
                    <a:pt x="84" y="303"/>
                  </a:lnTo>
                  <a:lnTo>
                    <a:pt x="83" y="301"/>
                  </a:lnTo>
                  <a:lnTo>
                    <a:pt x="79" y="298"/>
                  </a:lnTo>
                  <a:lnTo>
                    <a:pt x="77" y="292"/>
                  </a:lnTo>
                  <a:lnTo>
                    <a:pt x="73" y="302"/>
                  </a:lnTo>
                  <a:lnTo>
                    <a:pt x="70" y="311"/>
                  </a:lnTo>
                  <a:lnTo>
                    <a:pt x="70" y="318"/>
                  </a:lnTo>
                  <a:lnTo>
                    <a:pt x="70" y="324"/>
                  </a:lnTo>
                  <a:lnTo>
                    <a:pt x="72" y="330"/>
                  </a:lnTo>
                  <a:lnTo>
                    <a:pt x="73" y="335"/>
                  </a:lnTo>
                  <a:lnTo>
                    <a:pt x="76" y="339"/>
                  </a:lnTo>
                  <a:lnTo>
                    <a:pt x="80" y="342"/>
                  </a:lnTo>
                  <a:lnTo>
                    <a:pt x="84" y="346"/>
                  </a:lnTo>
                  <a:lnTo>
                    <a:pt x="87" y="349"/>
                  </a:lnTo>
                  <a:lnTo>
                    <a:pt x="91" y="351"/>
                  </a:lnTo>
                  <a:lnTo>
                    <a:pt x="95" y="352"/>
                  </a:lnTo>
                  <a:lnTo>
                    <a:pt x="98" y="354"/>
                  </a:lnTo>
                  <a:lnTo>
                    <a:pt x="102" y="354"/>
                  </a:lnTo>
                  <a:lnTo>
                    <a:pt x="104" y="354"/>
                  </a:lnTo>
                  <a:lnTo>
                    <a:pt x="105" y="353"/>
                  </a:lnTo>
                  <a:lnTo>
                    <a:pt x="101" y="355"/>
                  </a:lnTo>
                  <a:lnTo>
                    <a:pt x="97" y="356"/>
                  </a:lnTo>
                  <a:lnTo>
                    <a:pt x="91" y="356"/>
                  </a:lnTo>
                  <a:lnTo>
                    <a:pt x="85" y="356"/>
                  </a:lnTo>
                  <a:lnTo>
                    <a:pt x="78" y="356"/>
                  </a:lnTo>
                  <a:lnTo>
                    <a:pt x="72" y="355"/>
                  </a:lnTo>
                  <a:lnTo>
                    <a:pt x="65" y="353"/>
                  </a:lnTo>
                  <a:lnTo>
                    <a:pt x="58" y="350"/>
                  </a:lnTo>
                  <a:lnTo>
                    <a:pt x="51" y="348"/>
                  </a:lnTo>
                  <a:lnTo>
                    <a:pt x="43" y="344"/>
                  </a:lnTo>
                  <a:lnTo>
                    <a:pt x="36" y="340"/>
                  </a:lnTo>
                  <a:lnTo>
                    <a:pt x="30" y="334"/>
                  </a:lnTo>
                  <a:lnTo>
                    <a:pt x="24" y="329"/>
                  </a:lnTo>
                  <a:lnTo>
                    <a:pt x="19" y="321"/>
                  </a:lnTo>
                  <a:lnTo>
                    <a:pt x="15" y="312"/>
                  </a:lnTo>
                  <a:lnTo>
                    <a:pt x="12" y="302"/>
                  </a:lnTo>
                  <a:lnTo>
                    <a:pt x="11" y="302"/>
                  </a:lnTo>
                  <a:lnTo>
                    <a:pt x="11" y="301"/>
                  </a:lnTo>
                  <a:lnTo>
                    <a:pt x="11" y="299"/>
                  </a:lnTo>
                  <a:lnTo>
                    <a:pt x="11" y="298"/>
                  </a:lnTo>
                  <a:lnTo>
                    <a:pt x="11" y="296"/>
                  </a:lnTo>
                  <a:lnTo>
                    <a:pt x="10" y="294"/>
                  </a:lnTo>
                  <a:lnTo>
                    <a:pt x="10" y="292"/>
                  </a:lnTo>
                  <a:lnTo>
                    <a:pt x="9" y="290"/>
                  </a:lnTo>
                  <a:lnTo>
                    <a:pt x="9" y="288"/>
                  </a:lnTo>
                  <a:lnTo>
                    <a:pt x="7" y="286"/>
                  </a:lnTo>
                  <a:lnTo>
                    <a:pt x="6" y="282"/>
                  </a:lnTo>
                  <a:lnTo>
                    <a:pt x="4" y="278"/>
                  </a:lnTo>
                  <a:lnTo>
                    <a:pt x="3" y="275"/>
                  </a:lnTo>
                  <a:lnTo>
                    <a:pt x="2" y="271"/>
                  </a:lnTo>
                  <a:lnTo>
                    <a:pt x="1" y="267"/>
                  </a:lnTo>
                  <a:lnTo>
                    <a:pt x="0" y="264"/>
                  </a:lnTo>
                  <a:lnTo>
                    <a:pt x="0" y="260"/>
                  </a:lnTo>
                  <a:lnTo>
                    <a:pt x="0" y="256"/>
                  </a:lnTo>
                  <a:lnTo>
                    <a:pt x="0" y="253"/>
                  </a:lnTo>
                  <a:lnTo>
                    <a:pt x="0" y="249"/>
                  </a:lnTo>
                  <a:lnTo>
                    <a:pt x="0" y="245"/>
                  </a:lnTo>
                  <a:lnTo>
                    <a:pt x="0" y="243"/>
                  </a:lnTo>
                  <a:lnTo>
                    <a:pt x="0" y="240"/>
                  </a:lnTo>
                  <a:lnTo>
                    <a:pt x="0" y="238"/>
                  </a:lnTo>
                  <a:lnTo>
                    <a:pt x="0" y="234"/>
                  </a:lnTo>
                  <a:lnTo>
                    <a:pt x="0" y="232"/>
                  </a:lnTo>
                  <a:lnTo>
                    <a:pt x="0" y="231"/>
                  </a:lnTo>
                  <a:lnTo>
                    <a:pt x="0" y="229"/>
                  </a:lnTo>
                  <a:lnTo>
                    <a:pt x="2" y="227"/>
                  </a:lnTo>
                  <a:lnTo>
                    <a:pt x="2" y="231"/>
                  </a:lnTo>
                  <a:lnTo>
                    <a:pt x="4" y="232"/>
                  </a:lnTo>
                  <a:lnTo>
                    <a:pt x="5" y="234"/>
                  </a:lnTo>
                  <a:lnTo>
                    <a:pt x="6" y="236"/>
                  </a:lnTo>
                  <a:lnTo>
                    <a:pt x="6" y="238"/>
                  </a:lnTo>
                  <a:lnTo>
                    <a:pt x="7" y="240"/>
                  </a:lnTo>
                  <a:lnTo>
                    <a:pt x="7" y="242"/>
                  </a:lnTo>
                  <a:lnTo>
                    <a:pt x="9" y="242"/>
                  </a:lnTo>
                  <a:lnTo>
                    <a:pt x="9" y="243"/>
                  </a:lnTo>
                  <a:lnTo>
                    <a:pt x="9" y="245"/>
                  </a:lnTo>
                  <a:lnTo>
                    <a:pt x="9" y="247"/>
                  </a:lnTo>
                  <a:lnTo>
                    <a:pt x="10" y="248"/>
                  </a:lnTo>
                  <a:lnTo>
                    <a:pt x="10" y="250"/>
                  </a:lnTo>
                  <a:lnTo>
                    <a:pt x="11" y="251"/>
                  </a:lnTo>
                  <a:lnTo>
                    <a:pt x="11" y="254"/>
                  </a:lnTo>
                  <a:lnTo>
                    <a:pt x="13" y="256"/>
                  </a:lnTo>
                  <a:lnTo>
                    <a:pt x="13" y="257"/>
                  </a:lnTo>
                  <a:lnTo>
                    <a:pt x="13" y="258"/>
                  </a:lnTo>
                  <a:lnTo>
                    <a:pt x="15" y="258"/>
                  </a:lnTo>
                  <a:lnTo>
                    <a:pt x="15" y="260"/>
                  </a:lnTo>
                  <a:lnTo>
                    <a:pt x="16" y="260"/>
                  </a:lnTo>
                  <a:lnTo>
                    <a:pt x="18" y="260"/>
                  </a:lnTo>
                  <a:lnTo>
                    <a:pt x="18" y="262"/>
                  </a:lnTo>
                  <a:lnTo>
                    <a:pt x="20" y="262"/>
                  </a:lnTo>
                  <a:lnTo>
                    <a:pt x="21" y="262"/>
                  </a:lnTo>
                  <a:lnTo>
                    <a:pt x="23" y="262"/>
                  </a:lnTo>
                  <a:lnTo>
                    <a:pt x="23" y="263"/>
                  </a:lnTo>
                  <a:lnTo>
                    <a:pt x="22" y="263"/>
                  </a:lnTo>
                  <a:lnTo>
                    <a:pt x="22" y="261"/>
                  </a:lnTo>
                  <a:lnTo>
                    <a:pt x="21" y="260"/>
                  </a:lnTo>
                  <a:lnTo>
                    <a:pt x="21" y="258"/>
                  </a:lnTo>
                  <a:lnTo>
                    <a:pt x="20" y="256"/>
                  </a:lnTo>
                  <a:lnTo>
                    <a:pt x="20" y="252"/>
                  </a:lnTo>
                  <a:lnTo>
                    <a:pt x="19" y="249"/>
                  </a:lnTo>
                  <a:lnTo>
                    <a:pt x="19" y="245"/>
                  </a:lnTo>
                  <a:lnTo>
                    <a:pt x="19" y="242"/>
                  </a:lnTo>
                  <a:lnTo>
                    <a:pt x="21" y="237"/>
                  </a:lnTo>
                  <a:lnTo>
                    <a:pt x="22" y="232"/>
                  </a:lnTo>
                  <a:lnTo>
                    <a:pt x="24" y="227"/>
                  </a:lnTo>
                  <a:lnTo>
                    <a:pt x="27" y="221"/>
                  </a:lnTo>
                  <a:lnTo>
                    <a:pt x="32" y="215"/>
                  </a:lnTo>
                  <a:lnTo>
                    <a:pt x="32" y="214"/>
                  </a:lnTo>
                  <a:lnTo>
                    <a:pt x="33" y="212"/>
                  </a:lnTo>
                  <a:lnTo>
                    <a:pt x="33" y="211"/>
                  </a:lnTo>
                  <a:lnTo>
                    <a:pt x="34" y="209"/>
                  </a:lnTo>
                  <a:lnTo>
                    <a:pt x="34" y="207"/>
                  </a:lnTo>
                  <a:lnTo>
                    <a:pt x="36" y="203"/>
                  </a:lnTo>
                  <a:lnTo>
                    <a:pt x="36" y="202"/>
                  </a:lnTo>
                  <a:lnTo>
                    <a:pt x="36" y="198"/>
                  </a:lnTo>
                  <a:lnTo>
                    <a:pt x="35" y="194"/>
                  </a:lnTo>
                  <a:lnTo>
                    <a:pt x="35" y="189"/>
                  </a:lnTo>
                  <a:lnTo>
                    <a:pt x="33" y="185"/>
                  </a:lnTo>
                  <a:lnTo>
                    <a:pt x="31" y="179"/>
                  </a:lnTo>
                  <a:lnTo>
                    <a:pt x="28" y="174"/>
                  </a:lnTo>
                  <a:lnTo>
                    <a:pt x="26" y="167"/>
                  </a:lnTo>
                  <a:lnTo>
                    <a:pt x="22" y="162"/>
                  </a:lnTo>
                  <a:lnTo>
                    <a:pt x="20" y="157"/>
                  </a:lnTo>
                  <a:lnTo>
                    <a:pt x="18" y="151"/>
                  </a:lnTo>
                  <a:lnTo>
                    <a:pt x="18" y="146"/>
                  </a:lnTo>
                  <a:lnTo>
                    <a:pt x="17" y="142"/>
                  </a:lnTo>
                  <a:lnTo>
                    <a:pt x="17" y="137"/>
                  </a:lnTo>
                  <a:lnTo>
                    <a:pt x="17" y="132"/>
                  </a:lnTo>
                  <a:lnTo>
                    <a:pt x="19" y="127"/>
                  </a:lnTo>
                  <a:lnTo>
                    <a:pt x="20" y="123"/>
                  </a:lnTo>
                  <a:lnTo>
                    <a:pt x="22" y="119"/>
                  </a:lnTo>
                  <a:lnTo>
                    <a:pt x="24" y="116"/>
                  </a:lnTo>
                  <a:lnTo>
                    <a:pt x="26" y="111"/>
                  </a:lnTo>
                  <a:lnTo>
                    <a:pt x="27" y="107"/>
                  </a:lnTo>
                  <a:lnTo>
                    <a:pt x="29" y="104"/>
                  </a:lnTo>
                  <a:lnTo>
                    <a:pt x="31" y="100"/>
                  </a:lnTo>
                  <a:lnTo>
                    <a:pt x="34" y="95"/>
                  </a:lnTo>
                  <a:lnTo>
                    <a:pt x="33" y="101"/>
                  </a:lnTo>
                  <a:lnTo>
                    <a:pt x="33" y="106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4" y="120"/>
                  </a:lnTo>
                  <a:lnTo>
                    <a:pt x="35" y="125"/>
                  </a:lnTo>
                  <a:lnTo>
                    <a:pt x="37" y="130"/>
                  </a:lnTo>
                  <a:lnTo>
                    <a:pt x="39" y="134"/>
                  </a:lnTo>
                  <a:lnTo>
                    <a:pt x="41" y="140"/>
                  </a:lnTo>
                  <a:lnTo>
                    <a:pt x="45" y="143"/>
                  </a:lnTo>
                  <a:lnTo>
                    <a:pt x="48" y="148"/>
                  </a:lnTo>
                  <a:lnTo>
                    <a:pt x="53" y="151"/>
                  </a:lnTo>
                  <a:lnTo>
                    <a:pt x="58" y="155"/>
                  </a:lnTo>
                  <a:lnTo>
                    <a:pt x="64" y="157"/>
                  </a:lnTo>
                  <a:lnTo>
                    <a:pt x="72" y="160"/>
                  </a:lnTo>
                  <a:lnTo>
                    <a:pt x="80" y="161"/>
                  </a:lnTo>
                  <a:lnTo>
                    <a:pt x="78" y="161"/>
                  </a:lnTo>
                  <a:lnTo>
                    <a:pt x="78" y="160"/>
                  </a:lnTo>
                  <a:lnTo>
                    <a:pt x="78" y="158"/>
                  </a:lnTo>
                  <a:lnTo>
                    <a:pt x="76" y="157"/>
                  </a:lnTo>
                  <a:lnTo>
                    <a:pt x="76" y="155"/>
                  </a:lnTo>
                  <a:lnTo>
                    <a:pt x="76" y="152"/>
                  </a:lnTo>
                  <a:lnTo>
                    <a:pt x="76" y="149"/>
                  </a:lnTo>
                  <a:lnTo>
                    <a:pt x="75" y="146"/>
                  </a:lnTo>
                  <a:lnTo>
                    <a:pt x="75" y="142"/>
                  </a:lnTo>
                  <a:lnTo>
                    <a:pt x="75" y="139"/>
                  </a:lnTo>
                  <a:lnTo>
                    <a:pt x="77" y="133"/>
                  </a:lnTo>
                  <a:lnTo>
                    <a:pt x="78" y="128"/>
                  </a:lnTo>
                  <a:lnTo>
                    <a:pt x="80" y="121"/>
                  </a:lnTo>
                  <a:lnTo>
                    <a:pt x="83" y="115"/>
                  </a:lnTo>
                  <a:lnTo>
                    <a:pt x="87" y="106"/>
                  </a:lnTo>
                  <a:lnTo>
                    <a:pt x="87" y="105"/>
                  </a:lnTo>
                  <a:lnTo>
                    <a:pt x="87" y="104"/>
                  </a:lnTo>
                  <a:lnTo>
                    <a:pt x="89" y="101"/>
                  </a:lnTo>
                  <a:lnTo>
                    <a:pt x="89" y="98"/>
                  </a:lnTo>
                  <a:lnTo>
                    <a:pt x="91" y="95"/>
                  </a:lnTo>
                  <a:lnTo>
                    <a:pt x="91" y="91"/>
                  </a:lnTo>
                  <a:lnTo>
                    <a:pt x="92" y="87"/>
                  </a:lnTo>
                  <a:lnTo>
                    <a:pt x="91" y="83"/>
                  </a:lnTo>
                  <a:lnTo>
                    <a:pt x="91" y="79"/>
                  </a:lnTo>
                  <a:lnTo>
                    <a:pt x="89" y="75"/>
                  </a:lnTo>
                  <a:lnTo>
                    <a:pt x="89" y="70"/>
                  </a:lnTo>
                  <a:lnTo>
                    <a:pt x="87" y="66"/>
                  </a:lnTo>
                  <a:lnTo>
                    <a:pt x="85" y="60"/>
                  </a:lnTo>
                  <a:lnTo>
                    <a:pt x="82" y="56"/>
                  </a:lnTo>
                  <a:lnTo>
                    <a:pt x="79" y="51"/>
                  </a:lnTo>
                  <a:lnTo>
                    <a:pt x="74" y="48"/>
                  </a:lnTo>
                  <a:lnTo>
                    <a:pt x="71" y="44"/>
                  </a:lnTo>
                  <a:lnTo>
                    <a:pt x="69" y="40"/>
                  </a:lnTo>
                  <a:lnTo>
                    <a:pt x="67" y="35"/>
                  </a:lnTo>
                  <a:lnTo>
                    <a:pt x="66" y="32"/>
                  </a:lnTo>
                  <a:lnTo>
                    <a:pt x="66" y="28"/>
                  </a:lnTo>
                  <a:lnTo>
                    <a:pt x="66" y="24"/>
                  </a:lnTo>
                  <a:lnTo>
                    <a:pt x="68" y="19"/>
                  </a:lnTo>
                  <a:lnTo>
                    <a:pt x="68" y="17"/>
                  </a:lnTo>
                  <a:lnTo>
                    <a:pt x="70" y="13"/>
                  </a:lnTo>
                  <a:lnTo>
                    <a:pt x="70" y="11"/>
                  </a:lnTo>
                  <a:lnTo>
                    <a:pt x="72" y="7"/>
                  </a:lnTo>
                  <a:lnTo>
                    <a:pt x="72" y="5"/>
                  </a:lnTo>
                  <a:lnTo>
                    <a:pt x="74" y="3"/>
                  </a:lnTo>
                  <a:lnTo>
                    <a:pt x="74" y="2"/>
                  </a:lnTo>
                  <a:lnTo>
                    <a:pt x="76" y="1"/>
                  </a:lnTo>
                  <a:lnTo>
                    <a:pt x="74" y="1"/>
                  </a:lnTo>
                  <a:lnTo>
                    <a:pt x="74" y="0"/>
                  </a:lnTo>
                </a:path>
              </a:pathLst>
            </a:custGeom>
            <a:gradFill rotWithShape="0">
              <a:gsLst>
                <a:gs pos="0">
                  <a:srgbClr val="FFFF00"/>
                </a:gs>
                <a:gs pos="100000">
                  <a:srgbClr val="FF0000"/>
                </a:gs>
              </a:gsLst>
              <a:lin ang="5400000" scaled="1"/>
            </a:gradFill>
            <a:ln w="9366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5305425" y="1676400"/>
            <a:ext cx="762000" cy="533400"/>
            <a:chOff x="96" y="0"/>
            <a:chExt cx="5089" cy="3889"/>
          </a:xfrm>
        </p:grpSpPr>
        <p:grpSp>
          <p:nvGrpSpPr>
            <p:cNvPr id="6" name="Group 38"/>
            <p:cNvGrpSpPr>
              <a:grpSpLocks/>
            </p:cNvGrpSpPr>
            <p:nvPr/>
          </p:nvGrpSpPr>
          <p:grpSpPr bwMode="auto">
            <a:xfrm>
              <a:off x="96" y="0"/>
              <a:ext cx="5089" cy="3021"/>
              <a:chOff x="96" y="0"/>
              <a:chExt cx="5089" cy="3021"/>
            </a:xfrm>
          </p:grpSpPr>
          <p:sp>
            <p:nvSpPr>
              <p:cNvPr id="49162" name="Freeform 39"/>
              <p:cNvSpPr>
                <a:spLocks/>
              </p:cNvSpPr>
              <p:nvPr/>
            </p:nvSpPr>
            <p:spPr bwMode="auto">
              <a:xfrm>
                <a:off x="96" y="172"/>
                <a:ext cx="5089" cy="2763"/>
              </a:xfrm>
              <a:custGeom>
                <a:avLst/>
                <a:gdLst>
                  <a:gd name="T0" fmla="*/ 2803 w 5089"/>
                  <a:gd name="T1" fmla="*/ 2663 h 2763"/>
                  <a:gd name="T2" fmla="*/ 1545 w 5089"/>
                  <a:gd name="T3" fmla="*/ 2762 h 2763"/>
                  <a:gd name="T4" fmla="*/ 2658 w 5089"/>
                  <a:gd name="T5" fmla="*/ 2641 h 2763"/>
                  <a:gd name="T6" fmla="*/ 2658 w 5089"/>
                  <a:gd name="T7" fmla="*/ 2604 h 2763"/>
                  <a:gd name="T8" fmla="*/ 0 w 5089"/>
                  <a:gd name="T9" fmla="*/ 2323 h 2763"/>
                  <a:gd name="T10" fmla="*/ 2580 w 5089"/>
                  <a:gd name="T11" fmla="*/ 2534 h 2763"/>
                  <a:gd name="T12" fmla="*/ 2688 w 5089"/>
                  <a:gd name="T13" fmla="*/ 2430 h 2763"/>
                  <a:gd name="T14" fmla="*/ 138 w 5089"/>
                  <a:gd name="T15" fmla="*/ 0 h 2763"/>
                  <a:gd name="T16" fmla="*/ 2555 w 5089"/>
                  <a:gd name="T17" fmla="*/ 2206 h 2763"/>
                  <a:gd name="T18" fmla="*/ 2353 w 5089"/>
                  <a:gd name="T19" fmla="*/ 1824 h 2763"/>
                  <a:gd name="T20" fmla="*/ 2800 w 5089"/>
                  <a:gd name="T21" fmla="*/ 2298 h 2763"/>
                  <a:gd name="T22" fmla="*/ 2847 w 5089"/>
                  <a:gd name="T23" fmla="*/ 2405 h 2763"/>
                  <a:gd name="T24" fmla="*/ 3030 w 5089"/>
                  <a:gd name="T25" fmla="*/ 461 h 2763"/>
                  <a:gd name="T26" fmla="*/ 2955 w 5089"/>
                  <a:gd name="T27" fmla="*/ 2466 h 2763"/>
                  <a:gd name="T28" fmla="*/ 3105 w 5089"/>
                  <a:gd name="T29" fmla="*/ 1418 h 2763"/>
                  <a:gd name="T30" fmla="*/ 3177 w 5089"/>
                  <a:gd name="T31" fmla="*/ 2291 h 2763"/>
                  <a:gd name="T32" fmla="*/ 5088 w 5089"/>
                  <a:gd name="T33" fmla="*/ 578 h 2763"/>
                  <a:gd name="T34" fmla="*/ 3067 w 5089"/>
                  <a:gd name="T35" fmla="*/ 2504 h 2763"/>
                  <a:gd name="T36" fmla="*/ 3060 w 5089"/>
                  <a:gd name="T37" fmla="*/ 2567 h 2763"/>
                  <a:gd name="T38" fmla="*/ 5088 w 5089"/>
                  <a:gd name="T39" fmla="*/ 2057 h 2763"/>
                  <a:gd name="T40" fmla="*/ 3074 w 5089"/>
                  <a:gd name="T41" fmla="*/ 2610 h 2763"/>
                  <a:gd name="T42" fmla="*/ 3065 w 5089"/>
                  <a:gd name="T43" fmla="*/ 2645 h 2763"/>
                  <a:gd name="T44" fmla="*/ 2838 w 5089"/>
                  <a:gd name="T45" fmla="*/ 2679 h 2763"/>
                  <a:gd name="T46" fmla="*/ 2803 w 5089"/>
                  <a:gd name="T47" fmla="*/ 2663 h 27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089"/>
                  <a:gd name="T73" fmla="*/ 0 h 2763"/>
                  <a:gd name="T74" fmla="*/ 5089 w 5089"/>
                  <a:gd name="T75" fmla="*/ 2763 h 27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089" h="2763">
                    <a:moveTo>
                      <a:pt x="2803" y="2663"/>
                    </a:moveTo>
                    <a:lnTo>
                      <a:pt x="1545" y="2762"/>
                    </a:lnTo>
                    <a:lnTo>
                      <a:pt x="2658" y="2641"/>
                    </a:lnTo>
                    <a:lnTo>
                      <a:pt x="2658" y="2604"/>
                    </a:lnTo>
                    <a:lnTo>
                      <a:pt x="0" y="2323"/>
                    </a:lnTo>
                    <a:lnTo>
                      <a:pt x="2580" y="2534"/>
                    </a:lnTo>
                    <a:lnTo>
                      <a:pt x="2688" y="2430"/>
                    </a:lnTo>
                    <a:lnTo>
                      <a:pt x="138" y="0"/>
                    </a:lnTo>
                    <a:lnTo>
                      <a:pt x="2555" y="2206"/>
                    </a:lnTo>
                    <a:lnTo>
                      <a:pt x="2353" y="1824"/>
                    </a:lnTo>
                    <a:lnTo>
                      <a:pt x="2800" y="2298"/>
                    </a:lnTo>
                    <a:lnTo>
                      <a:pt x="2847" y="2405"/>
                    </a:lnTo>
                    <a:lnTo>
                      <a:pt x="3030" y="461"/>
                    </a:lnTo>
                    <a:lnTo>
                      <a:pt x="2955" y="2466"/>
                    </a:lnTo>
                    <a:lnTo>
                      <a:pt x="3105" y="1418"/>
                    </a:lnTo>
                    <a:lnTo>
                      <a:pt x="3177" y="2291"/>
                    </a:lnTo>
                    <a:lnTo>
                      <a:pt x="5088" y="578"/>
                    </a:lnTo>
                    <a:lnTo>
                      <a:pt x="3067" y="2504"/>
                    </a:lnTo>
                    <a:lnTo>
                      <a:pt x="3060" y="2567"/>
                    </a:lnTo>
                    <a:lnTo>
                      <a:pt x="5088" y="2057"/>
                    </a:lnTo>
                    <a:lnTo>
                      <a:pt x="3074" y="2610"/>
                    </a:lnTo>
                    <a:lnTo>
                      <a:pt x="3065" y="2645"/>
                    </a:lnTo>
                    <a:lnTo>
                      <a:pt x="2838" y="2679"/>
                    </a:lnTo>
                    <a:lnTo>
                      <a:pt x="2803" y="2663"/>
                    </a:lnTo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7" name="Group 40"/>
              <p:cNvGrpSpPr>
                <a:grpSpLocks/>
              </p:cNvGrpSpPr>
              <p:nvPr/>
            </p:nvGrpSpPr>
            <p:grpSpPr bwMode="auto">
              <a:xfrm>
                <a:off x="1139" y="0"/>
                <a:ext cx="3433" cy="3021"/>
                <a:chOff x="1139" y="0"/>
                <a:chExt cx="3433" cy="3021"/>
              </a:xfrm>
            </p:grpSpPr>
            <p:sp>
              <p:nvSpPr>
                <p:cNvPr id="49164" name="Freeform 41"/>
                <p:cNvSpPr>
                  <a:spLocks/>
                </p:cNvSpPr>
                <p:nvPr/>
              </p:nvSpPr>
              <p:spPr bwMode="auto">
                <a:xfrm>
                  <a:off x="1184" y="31"/>
                  <a:ext cx="3388" cy="2990"/>
                </a:xfrm>
                <a:custGeom>
                  <a:avLst/>
                  <a:gdLst>
                    <a:gd name="T0" fmla="*/ 2460 w 3388"/>
                    <a:gd name="T1" fmla="*/ 2900 h 2990"/>
                    <a:gd name="T2" fmla="*/ 2788 w 3388"/>
                    <a:gd name="T3" fmla="*/ 2667 h 2990"/>
                    <a:gd name="T4" fmla="*/ 2921 w 3388"/>
                    <a:gd name="T5" fmla="*/ 2348 h 2990"/>
                    <a:gd name="T6" fmla="*/ 2968 w 3388"/>
                    <a:gd name="T7" fmla="*/ 2019 h 2990"/>
                    <a:gd name="T8" fmla="*/ 3076 w 3388"/>
                    <a:gd name="T9" fmla="*/ 1834 h 2990"/>
                    <a:gd name="T10" fmla="*/ 3202 w 3388"/>
                    <a:gd name="T11" fmla="*/ 1699 h 2990"/>
                    <a:gd name="T12" fmla="*/ 3202 w 3388"/>
                    <a:gd name="T13" fmla="*/ 1634 h 2990"/>
                    <a:gd name="T14" fmla="*/ 2942 w 3388"/>
                    <a:gd name="T15" fmla="*/ 1755 h 2990"/>
                    <a:gd name="T16" fmla="*/ 2708 w 3388"/>
                    <a:gd name="T17" fmla="*/ 1951 h 2990"/>
                    <a:gd name="T18" fmla="*/ 2638 w 3388"/>
                    <a:gd name="T19" fmla="*/ 1986 h 2990"/>
                    <a:gd name="T20" fmla="*/ 2713 w 3388"/>
                    <a:gd name="T21" fmla="*/ 1685 h 2990"/>
                    <a:gd name="T22" fmla="*/ 2657 w 3388"/>
                    <a:gd name="T23" fmla="*/ 1335 h 2990"/>
                    <a:gd name="T24" fmla="*/ 2526 w 3388"/>
                    <a:gd name="T25" fmla="*/ 1049 h 2990"/>
                    <a:gd name="T26" fmla="*/ 2268 w 3388"/>
                    <a:gd name="T27" fmla="*/ 742 h 2990"/>
                    <a:gd name="T28" fmla="*/ 2081 w 3388"/>
                    <a:gd name="T29" fmla="*/ 421 h 2990"/>
                    <a:gd name="T30" fmla="*/ 2043 w 3388"/>
                    <a:gd name="T31" fmla="*/ 164 h 2990"/>
                    <a:gd name="T32" fmla="*/ 2001 w 3388"/>
                    <a:gd name="T33" fmla="*/ 127 h 2990"/>
                    <a:gd name="T34" fmla="*/ 1943 w 3388"/>
                    <a:gd name="T35" fmla="*/ 421 h 2990"/>
                    <a:gd name="T36" fmla="*/ 2041 w 3388"/>
                    <a:gd name="T37" fmla="*/ 715 h 2990"/>
                    <a:gd name="T38" fmla="*/ 2144 w 3388"/>
                    <a:gd name="T39" fmla="*/ 991 h 2990"/>
                    <a:gd name="T40" fmla="*/ 2165 w 3388"/>
                    <a:gd name="T41" fmla="*/ 1300 h 2990"/>
                    <a:gd name="T42" fmla="*/ 1990 w 3388"/>
                    <a:gd name="T43" fmla="*/ 1704 h 2990"/>
                    <a:gd name="T44" fmla="*/ 1774 w 3388"/>
                    <a:gd name="T45" fmla="*/ 1910 h 2990"/>
                    <a:gd name="T46" fmla="*/ 1699 w 3388"/>
                    <a:gd name="T47" fmla="*/ 1591 h 2990"/>
                    <a:gd name="T48" fmla="*/ 1760 w 3388"/>
                    <a:gd name="T49" fmla="*/ 1188 h 2990"/>
                    <a:gd name="T50" fmla="*/ 1713 w 3388"/>
                    <a:gd name="T51" fmla="*/ 894 h 2990"/>
                    <a:gd name="T52" fmla="*/ 1615 w 3388"/>
                    <a:gd name="T53" fmla="*/ 820 h 2990"/>
                    <a:gd name="T54" fmla="*/ 1631 w 3388"/>
                    <a:gd name="T55" fmla="*/ 1181 h 2990"/>
                    <a:gd name="T56" fmla="*/ 1400 w 3388"/>
                    <a:gd name="T57" fmla="*/ 1618 h 2990"/>
                    <a:gd name="T58" fmla="*/ 1418 w 3388"/>
                    <a:gd name="T59" fmla="*/ 1224 h 2990"/>
                    <a:gd name="T60" fmla="*/ 1250 w 3388"/>
                    <a:gd name="T61" fmla="*/ 1558 h 2990"/>
                    <a:gd name="T62" fmla="*/ 1266 w 3388"/>
                    <a:gd name="T63" fmla="*/ 2006 h 2990"/>
                    <a:gd name="T64" fmla="*/ 1547 w 3388"/>
                    <a:gd name="T65" fmla="*/ 2502 h 2990"/>
                    <a:gd name="T66" fmla="*/ 1182 w 3388"/>
                    <a:gd name="T67" fmla="*/ 2102 h 2990"/>
                    <a:gd name="T68" fmla="*/ 988 w 3388"/>
                    <a:gd name="T69" fmla="*/ 2019 h 2990"/>
                    <a:gd name="T70" fmla="*/ 1227 w 3388"/>
                    <a:gd name="T71" fmla="*/ 2348 h 2990"/>
                    <a:gd name="T72" fmla="*/ 1285 w 3388"/>
                    <a:gd name="T73" fmla="*/ 2680 h 2990"/>
                    <a:gd name="T74" fmla="*/ 885 w 3388"/>
                    <a:gd name="T75" fmla="*/ 2432 h 2990"/>
                    <a:gd name="T76" fmla="*/ 506 w 3388"/>
                    <a:gd name="T77" fmla="*/ 2209 h 2990"/>
                    <a:gd name="T78" fmla="*/ 185 w 3388"/>
                    <a:gd name="T79" fmla="*/ 2133 h 2990"/>
                    <a:gd name="T80" fmla="*/ 337 w 3388"/>
                    <a:gd name="T81" fmla="*/ 2221 h 2990"/>
                    <a:gd name="T82" fmla="*/ 676 w 3388"/>
                    <a:gd name="T83" fmla="*/ 2452 h 2990"/>
                    <a:gd name="T84" fmla="*/ 1093 w 3388"/>
                    <a:gd name="T85" fmla="*/ 2794 h 2990"/>
                    <a:gd name="T86" fmla="*/ 1802 w 3388"/>
                    <a:gd name="T87" fmla="*/ 2989 h 299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388"/>
                    <a:gd name="T133" fmla="*/ 0 h 2990"/>
                    <a:gd name="T134" fmla="*/ 3388 w 3388"/>
                    <a:gd name="T135" fmla="*/ 2990 h 299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388" h="2990">
                      <a:moveTo>
                        <a:pt x="2097" y="2968"/>
                      </a:moveTo>
                      <a:lnTo>
                        <a:pt x="2245" y="2948"/>
                      </a:lnTo>
                      <a:lnTo>
                        <a:pt x="2460" y="2900"/>
                      </a:lnTo>
                      <a:lnTo>
                        <a:pt x="2619" y="2830"/>
                      </a:lnTo>
                      <a:lnTo>
                        <a:pt x="2713" y="2753"/>
                      </a:lnTo>
                      <a:lnTo>
                        <a:pt x="2788" y="2667"/>
                      </a:lnTo>
                      <a:lnTo>
                        <a:pt x="2842" y="2589"/>
                      </a:lnTo>
                      <a:lnTo>
                        <a:pt x="2891" y="2483"/>
                      </a:lnTo>
                      <a:lnTo>
                        <a:pt x="2921" y="2348"/>
                      </a:lnTo>
                      <a:lnTo>
                        <a:pt x="2942" y="2201"/>
                      </a:lnTo>
                      <a:lnTo>
                        <a:pt x="2945" y="2102"/>
                      </a:lnTo>
                      <a:lnTo>
                        <a:pt x="2968" y="2019"/>
                      </a:lnTo>
                      <a:lnTo>
                        <a:pt x="2987" y="1970"/>
                      </a:lnTo>
                      <a:lnTo>
                        <a:pt x="3029" y="1905"/>
                      </a:lnTo>
                      <a:lnTo>
                        <a:pt x="3076" y="1834"/>
                      </a:lnTo>
                      <a:lnTo>
                        <a:pt x="3120" y="1784"/>
                      </a:lnTo>
                      <a:lnTo>
                        <a:pt x="3155" y="1740"/>
                      </a:lnTo>
                      <a:lnTo>
                        <a:pt x="3202" y="1699"/>
                      </a:lnTo>
                      <a:lnTo>
                        <a:pt x="3268" y="1654"/>
                      </a:lnTo>
                      <a:lnTo>
                        <a:pt x="3387" y="1585"/>
                      </a:lnTo>
                      <a:lnTo>
                        <a:pt x="3202" y="1634"/>
                      </a:lnTo>
                      <a:lnTo>
                        <a:pt x="3111" y="1667"/>
                      </a:lnTo>
                      <a:lnTo>
                        <a:pt x="3029" y="1710"/>
                      </a:lnTo>
                      <a:lnTo>
                        <a:pt x="2942" y="1755"/>
                      </a:lnTo>
                      <a:lnTo>
                        <a:pt x="2860" y="1806"/>
                      </a:lnTo>
                      <a:lnTo>
                        <a:pt x="2790" y="1869"/>
                      </a:lnTo>
                      <a:lnTo>
                        <a:pt x="2708" y="1951"/>
                      </a:lnTo>
                      <a:lnTo>
                        <a:pt x="2640" y="2017"/>
                      </a:lnTo>
                      <a:lnTo>
                        <a:pt x="2579" y="2084"/>
                      </a:lnTo>
                      <a:lnTo>
                        <a:pt x="2638" y="1986"/>
                      </a:lnTo>
                      <a:lnTo>
                        <a:pt x="2675" y="1900"/>
                      </a:lnTo>
                      <a:lnTo>
                        <a:pt x="2701" y="1806"/>
                      </a:lnTo>
                      <a:lnTo>
                        <a:pt x="2713" y="1685"/>
                      </a:lnTo>
                      <a:lnTo>
                        <a:pt x="2711" y="1561"/>
                      </a:lnTo>
                      <a:lnTo>
                        <a:pt x="2685" y="1447"/>
                      </a:lnTo>
                      <a:lnTo>
                        <a:pt x="2657" y="1335"/>
                      </a:lnTo>
                      <a:lnTo>
                        <a:pt x="2622" y="1234"/>
                      </a:lnTo>
                      <a:lnTo>
                        <a:pt x="2579" y="1145"/>
                      </a:lnTo>
                      <a:lnTo>
                        <a:pt x="2526" y="1049"/>
                      </a:lnTo>
                      <a:lnTo>
                        <a:pt x="2432" y="932"/>
                      </a:lnTo>
                      <a:lnTo>
                        <a:pt x="2364" y="856"/>
                      </a:lnTo>
                      <a:lnTo>
                        <a:pt x="2268" y="742"/>
                      </a:lnTo>
                      <a:lnTo>
                        <a:pt x="2184" y="616"/>
                      </a:lnTo>
                      <a:lnTo>
                        <a:pt x="2123" y="502"/>
                      </a:lnTo>
                      <a:lnTo>
                        <a:pt x="2081" y="421"/>
                      </a:lnTo>
                      <a:lnTo>
                        <a:pt x="2060" y="329"/>
                      </a:lnTo>
                      <a:lnTo>
                        <a:pt x="2043" y="240"/>
                      </a:lnTo>
                      <a:lnTo>
                        <a:pt x="2043" y="164"/>
                      </a:lnTo>
                      <a:lnTo>
                        <a:pt x="2050" y="94"/>
                      </a:lnTo>
                      <a:lnTo>
                        <a:pt x="2055" y="0"/>
                      </a:lnTo>
                      <a:lnTo>
                        <a:pt x="2001" y="127"/>
                      </a:lnTo>
                      <a:lnTo>
                        <a:pt x="1966" y="233"/>
                      </a:lnTo>
                      <a:lnTo>
                        <a:pt x="1945" y="327"/>
                      </a:lnTo>
                      <a:lnTo>
                        <a:pt x="1943" y="421"/>
                      </a:lnTo>
                      <a:lnTo>
                        <a:pt x="1962" y="535"/>
                      </a:lnTo>
                      <a:lnTo>
                        <a:pt x="1999" y="628"/>
                      </a:lnTo>
                      <a:lnTo>
                        <a:pt x="2041" y="715"/>
                      </a:lnTo>
                      <a:lnTo>
                        <a:pt x="2090" y="791"/>
                      </a:lnTo>
                      <a:lnTo>
                        <a:pt x="2130" y="892"/>
                      </a:lnTo>
                      <a:lnTo>
                        <a:pt x="2144" y="991"/>
                      </a:lnTo>
                      <a:lnTo>
                        <a:pt x="2156" y="1094"/>
                      </a:lnTo>
                      <a:lnTo>
                        <a:pt x="2165" y="1201"/>
                      </a:lnTo>
                      <a:lnTo>
                        <a:pt x="2165" y="1300"/>
                      </a:lnTo>
                      <a:lnTo>
                        <a:pt x="2142" y="1461"/>
                      </a:lnTo>
                      <a:lnTo>
                        <a:pt x="2097" y="1561"/>
                      </a:lnTo>
                      <a:lnTo>
                        <a:pt x="1990" y="1704"/>
                      </a:lnTo>
                      <a:lnTo>
                        <a:pt x="1898" y="1847"/>
                      </a:lnTo>
                      <a:lnTo>
                        <a:pt x="1823" y="1989"/>
                      </a:lnTo>
                      <a:lnTo>
                        <a:pt x="1774" y="1910"/>
                      </a:lnTo>
                      <a:lnTo>
                        <a:pt x="1734" y="1822"/>
                      </a:lnTo>
                      <a:lnTo>
                        <a:pt x="1713" y="1732"/>
                      </a:lnTo>
                      <a:lnTo>
                        <a:pt x="1699" y="1591"/>
                      </a:lnTo>
                      <a:lnTo>
                        <a:pt x="1744" y="1345"/>
                      </a:lnTo>
                      <a:lnTo>
                        <a:pt x="1758" y="1272"/>
                      </a:lnTo>
                      <a:lnTo>
                        <a:pt x="1760" y="1188"/>
                      </a:lnTo>
                      <a:lnTo>
                        <a:pt x="1760" y="1107"/>
                      </a:lnTo>
                      <a:lnTo>
                        <a:pt x="1744" y="1000"/>
                      </a:lnTo>
                      <a:lnTo>
                        <a:pt x="1713" y="894"/>
                      </a:lnTo>
                      <a:lnTo>
                        <a:pt x="1660" y="793"/>
                      </a:lnTo>
                      <a:lnTo>
                        <a:pt x="1564" y="653"/>
                      </a:lnTo>
                      <a:lnTo>
                        <a:pt x="1615" y="820"/>
                      </a:lnTo>
                      <a:lnTo>
                        <a:pt x="1646" y="963"/>
                      </a:lnTo>
                      <a:lnTo>
                        <a:pt x="1646" y="1082"/>
                      </a:lnTo>
                      <a:lnTo>
                        <a:pt x="1631" y="1181"/>
                      </a:lnTo>
                      <a:lnTo>
                        <a:pt x="1596" y="1271"/>
                      </a:lnTo>
                      <a:lnTo>
                        <a:pt x="1543" y="1381"/>
                      </a:lnTo>
                      <a:lnTo>
                        <a:pt x="1400" y="1618"/>
                      </a:lnTo>
                      <a:lnTo>
                        <a:pt x="1388" y="1471"/>
                      </a:lnTo>
                      <a:lnTo>
                        <a:pt x="1402" y="1340"/>
                      </a:lnTo>
                      <a:lnTo>
                        <a:pt x="1418" y="1224"/>
                      </a:lnTo>
                      <a:lnTo>
                        <a:pt x="1330" y="1342"/>
                      </a:lnTo>
                      <a:lnTo>
                        <a:pt x="1280" y="1446"/>
                      </a:lnTo>
                      <a:lnTo>
                        <a:pt x="1250" y="1558"/>
                      </a:lnTo>
                      <a:lnTo>
                        <a:pt x="1222" y="1687"/>
                      </a:lnTo>
                      <a:lnTo>
                        <a:pt x="1231" y="1847"/>
                      </a:lnTo>
                      <a:lnTo>
                        <a:pt x="1266" y="2006"/>
                      </a:lnTo>
                      <a:lnTo>
                        <a:pt x="1322" y="2133"/>
                      </a:lnTo>
                      <a:lnTo>
                        <a:pt x="1411" y="2295"/>
                      </a:lnTo>
                      <a:lnTo>
                        <a:pt x="1547" y="2502"/>
                      </a:lnTo>
                      <a:lnTo>
                        <a:pt x="1330" y="2262"/>
                      </a:lnTo>
                      <a:lnTo>
                        <a:pt x="1278" y="2199"/>
                      </a:lnTo>
                      <a:lnTo>
                        <a:pt x="1182" y="2102"/>
                      </a:lnTo>
                      <a:lnTo>
                        <a:pt x="1063" y="2006"/>
                      </a:lnTo>
                      <a:lnTo>
                        <a:pt x="875" y="1889"/>
                      </a:lnTo>
                      <a:lnTo>
                        <a:pt x="988" y="2019"/>
                      </a:lnTo>
                      <a:lnTo>
                        <a:pt x="1053" y="2098"/>
                      </a:lnTo>
                      <a:lnTo>
                        <a:pt x="1117" y="2178"/>
                      </a:lnTo>
                      <a:lnTo>
                        <a:pt x="1227" y="2348"/>
                      </a:lnTo>
                      <a:lnTo>
                        <a:pt x="1313" y="2488"/>
                      </a:lnTo>
                      <a:lnTo>
                        <a:pt x="1437" y="2718"/>
                      </a:lnTo>
                      <a:lnTo>
                        <a:pt x="1285" y="2680"/>
                      </a:lnTo>
                      <a:lnTo>
                        <a:pt x="1147" y="2611"/>
                      </a:lnTo>
                      <a:lnTo>
                        <a:pt x="1004" y="2520"/>
                      </a:lnTo>
                      <a:lnTo>
                        <a:pt x="885" y="2432"/>
                      </a:lnTo>
                      <a:lnTo>
                        <a:pt x="721" y="2325"/>
                      </a:lnTo>
                      <a:lnTo>
                        <a:pt x="604" y="2259"/>
                      </a:lnTo>
                      <a:lnTo>
                        <a:pt x="506" y="2209"/>
                      </a:lnTo>
                      <a:lnTo>
                        <a:pt x="405" y="2169"/>
                      </a:lnTo>
                      <a:lnTo>
                        <a:pt x="293" y="2150"/>
                      </a:lnTo>
                      <a:lnTo>
                        <a:pt x="185" y="2133"/>
                      </a:lnTo>
                      <a:lnTo>
                        <a:pt x="0" y="2112"/>
                      </a:lnTo>
                      <a:lnTo>
                        <a:pt x="164" y="2158"/>
                      </a:lnTo>
                      <a:lnTo>
                        <a:pt x="337" y="2221"/>
                      </a:lnTo>
                      <a:lnTo>
                        <a:pt x="461" y="2283"/>
                      </a:lnTo>
                      <a:lnTo>
                        <a:pt x="538" y="2331"/>
                      </a:lnTo>
                      <a:lnTo>
                        <a:pt x="676" y="2452"/>
                      </a:lnTo>
                      <a:lnTo>
                        <a:pt x="805" y="2584"/>
                      </a:lnTo>
                      <a:lnTo>
                        <a:pt x="969" y="2730"/>
                      </a:lnTo>
                      <a:lnTo>
                        <a:pt x="1093" y="2794"/>
                      </a:lnTo>
                      <a:lnTo>
                        <a:pt x="1266" y="2863"/>
                      </a:lnTo>
                      <a:lnTo>
                        <a:pt x="1554" y="2958"/>
                      </a:lnTo>
                      <a:lnTo>
                        <a:pt x="1802" y="2989"/>
                      </a:lnTo>
                      <a:lnTo>
                        <a:pt x="2097" y="2968"/>
                      </a:lnTo>
                    </a:path>
                  </a:pathLst>
                </a:custGeom>
                <a:solidFill>
                  <a:srgbClr val="FFFF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165" name="Freeform 42"/>
                <p:cNvSpPr>
                  <a:spLocks/>
                </p:cNvSpPr>
                <p:nvPr/>
              </p:nvSpPr>
              <p:spPr bwMode="auto">
                <a:xfrm>
                  <a:off x="1195" y="0"/>
                  <a:ext cx="3355" cy="2988"/>
                </a:xfrm>
                <a:custGeom>
                  <a:avLst/>
                  <a:gdLst>
                    <a:gd name="T0" fmla="*/ 2403 w 3355"/>
                    <a:gd name="T1" fmla="*/ 2898 h 2988"/>
                    <a:gd name="T2" fmla="*/ 2721 w 3355"/>
                    <a:gd name="T3" fmla="*/ 2665 h 2988"/>
                    <a:gd name="T4" fmla="*/ 2849 w 3355"/>
                    <a:gd name="T5" fmla="*/ 2346 h 2988"/>
                    <a:gd name="T6" fmla="*/ 2894 w 3355"/>
                    <a:gd name="T7" fmla="*/ 2019 h 2988"/>
                    <a:gd name="T8" fmla="*/ 3001 w 3355"/>
                    <a:gd name="T9" fmla="*/ 1834 h 2988"/>
                    <a:gd name="T10" fmla="*/ 3141 w 3355"/>
                    <a:gd name="T11" fmla="*/ 1697 h 2988"/>
                    <a:gd name="T12" fmla="*/ 3176 w 3355"/>
                    <a:gd name="T13" fmla="*/ 1642 h 2988"/>
                    <a:gd name="T14" fmla="*/ 2873 w 3355"/>
                    <a:gd name="T15" fmla="*/ 1753 h 2988"/>
                    <a:gd name="T16" fmla="*/ 2643 w 3355"/>
                    <a:gd name="T17" fmla="*/ 1949 h 2988"/>
                    <a:gd name="T18" fmla="*/ 2573 w 3355"/>
                    <a:gd name="T19" fmla="*/ 1983 h 2988"/>
                    <a:gd name="T20" fmla="*/ 2650 w 3355"/>
                    <a:gd name="T21" fmla="*/ 1683 h 2988"/>
                    <a:gd name="T22" fmla="*/ 2597 w 3355"/>
                    <a:gd name="T23" fmla="*/ 1333 h 2988"/>
                    <a:gd name="T24" fmla="*/ 2468 w 3355"/>
                    <a:gd name="T25" fmla="*/ 1046 h 2988"/>
                    <a:gd name="T26" fmla="*/ 2216 w 3355"/>
                    <a:gd name="T27" fmla="*/ 740 h 2988"/>
                    <a:gd name="T28" fmla="*/ 2038 w 3355"/>
                    <a:gd name="T29" fmla="*/ 420 h 2988"/>
                    <a:gd name="T30" fmla="*/ 1998 w 3355"/>
                    <a:gd name="T31" fmla="*/ 162 h 2988"/>
                    <a:gd name="T32" fmla="*/ 1959 w 3355"/>
                    <a:gd name="T33" fmla="*/ 126 h 2988"/>
                    <a:gd name="T34" fmla="*/ 1900 w 3355"/>
                    <a:gd name="T35" fmla="*/ 420 h 2988"/>
                    <a:gd name="T36" fmla="*/ 1996 w 3355"/>
                    <a:gd name="T37" fmla="*/ 712 h 2988"/>
                    <a:gd name="T38" fmla="*/ 2099 w 3355"/>
                    <a:gd name="T39" fmla="*/ 991 h 2988"/>
                    <a:gd name="T40" fmla="*/ 2118 w 3355"/>
                    <a:gd name="T41" fmla="*/ 1300 h 2988"/>
                    <a:gd name="T42" fmla="*/ 1945 w 3355"/>
                    <a:gd name="T43" fmla="*/ 1702 h 2988"/>
                    <a:gd name="T44" fmla="*/ 1737 w 3355"/>
                    <a:gd name="T45" fmla="*/ 1907 h 2988"/>
                    <a:gd name="T46" fmla="*/ 1666 w 3355"/>
                    <a:gd name="T47" fmla="*/ 1589 h 2988"/>
                    <a:gd name="T48" fmla="*/ 1723 w 3355"/>
                    <a:gd name="T49" fmla="*/ 1186 h 2988"/>
                    <a:gd name="T50" fmla="*/ 1678 w 3355"/>
                    <a:gd name="T51" fmla="*/ 892 h 2988"/>
                    <a:gd name="T52" fmla="*/ 1585 w 3355"/>
                    <a:gd name="T53" fmla="*/ 819 h 2988"/>
                    <a:gd name="T54" fmla="*/ 1596 w 3355"/>
                    <a:gd name="T55" fmla="*/ 1178 h 2988"/>
                    <a:gd name="T56" fmla="*/ 1372 w 3355"/>
                    <a:gd name="T57" fmla="*/ 1616 h 2988"/>
                    <a:gd name="T58" fmla="*/ 1391 w 3355"/>
                    <a:gd name="T59" fmla="*/ 1221 h 2988"/>
                    <a:gd name="T60" fmla="*/ 1225 w 3355"/>
                    <a:gd name="T61" fmla="*/ 1555 h 2988"/>
                    <a:gd name="T62" fmla="*/ 1241 w 3355"/>
                    <a:gd name="T63" fmla="*/ 2004 h 2988"/>
                    <a:gd name="T64" fmla="*/ 1517 w 3355"/>
                    <a:gd name="T65" fmla="*/ 2498 h 2988"/>
                    <a:gd name="T66" fmla="*/ 1166 w 3355"/>
                    <a:gd name="T67" fmla="*/ 2100 h 2988"/>
                    <a:gd name="T68" fmla="*/ 972 w 3355"/>
                    <a:gd name="T69" fmla="*/ 2017 h 2988"/>
                    <a:gd name="T70" fmla="*/ 1206 w 3355"/>
                    <a:gd name="T71" fmla="*/ 2346 h 2988"/>
                    <a:gd name="T72" fmla="*/ 1264 w 3355"/>
                    <a:gd name="T73" fmla="*/ 2678 h 2988"/>
                    <a:gd name="T74" fmla="*/ 874 w 3355"/>
                    <a:gd name="T75" fmla="*/ 2429 h 2988"/>
                    <a:gd name="T76" fmla="*/ 505 w 3355"/>
                    <a:gd name="T77" fmla="*/ 2207 h 2988"/>
                    <a:gd name="T78" fmla="*/ 194 w 3355"/>
                    <a:gd name="T79" fmla="*/ 2131 h 2988"/>
                    <a:gd name="T80" fmla="*/ 344 w 3355"/>
                    <a:gd name="T81" fmla="*/ 2219 h 2988"/>
                    <a:gd name="T82" fmla="*/ 673 w 3355"/>
                    <a:gd name="T83" fmla="*/ 2450 h 2988"/>
                    <a:gd name="T84" fmla="*/ 1077 w 3355"/>
                    <a:gd name="T85" fmla="*/ 2792 h 2988"/>
                    <a:gd name="T86" fmla="*/ 1765 w 3355"/>
                    <a:gd name="T87" fmla="*/ 2987 h 298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355"/>
                    <a:gd name="T133" fmla="*/ 0 h 2988"/>
                    <a:gd name="T134" fmla="*/ 3355 w 3355"/>
                    <a:gd name="T135" fmla="*/ 2988 h 298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355" h="2988">
                      <a:moveTo>
                        <a:pt x="2054" y="2966"/>
                      </a:moveTo>
                      <a:lnTo>
                        <a:pt x="2192" y="2944"/>
                      </a:lnTo>
                      <a:lnTo>
                        <a:pt x="2403" y="2898"/>
                      </a:lnTo>
                      <a:lnTo>
                        <a:pt x="2557" y="2828"/>
                      </a:lnTo>
                      <a:lnTo>
                        <a:pt x="2650" y="2749"/>
                      </a:lnTo>
                      <a:lnTo>
                        <a:pt x="2721" y="2665"/>
                      </a:lnTo>
                      <a:lnTo>
                        <a:pt x="2774" y="2586"/>
                      </a:lnTo>
                      <a:lnTo>
                        <a:pt x="2821" y="2481"/>
                      </a:lnTo>
                      <a:lnTo>
                        <a:pt x="2849" y="2346"/>
                      </a:lnTo>
                      <a:lnTo>
                        <a:pt x="2873" y="2201"/>
                      </a:lnTo>
                      <a:lnTo>
                        <a:pt x="2875" y="2100"/>
                      </a:lnTo>
                      <a:lnTo>
                        <a:pt x="2894" y="2019"/>
                      </a:lnTo>
                      <a:lnTo>
                        <a:pt x="2917" y="1968"/>
                      </a:lnTo>
                      <a:lnTo>
                        <a:pt x="2954" y="1903"/>
                      </a:lnTo>
                      <a:lnTo>
                        <a:pt x="3001" y="1834"/>
                      </a:lnTo>
                      <a:lnTo>
                        <a:pt x="3045" y="1781"/>
                      </a:lnTo>
                      <a:lnTo>
                        <a:pt x="3099" y="1730"/>
                      </a:lnTo>
                      <a:lnTo>
                        <a:pt x="3141" y="1697"/>
                      </a:lnTo>
                      <a:lnTo>
                        <a:pt x="3202" y="1662"/>
                      </a:lnTo>
                      <a:lnTo>
                        <a:pt x="3354" y="1621"/>
                      </a:lnTo>
                      <a:lnTo>
                        <a:pt x="3176" y="1642"/>
                      </a:lnTo>
                      <a:lnTo>
                        <a:pt x="3064" y="1665"/>
                      </a:lnTo>
                      <a:lnTo>
                        <a:pt x="2954" y="1710"/>
                      </a:lnTo>
                      <a:lnTo>
                        <a:pt x="2873" y="1753"/>
                      </a:lnTo>
                      <a:lnTo>
                        <a:pt x="2793" y="1804"/>
                      </a:lnTo>
                      <a:lnTo>
                        <a:pt x="2725" y="1867"/>
                      </a:lnTo>
                      <a:lnTo>
                        <a:pt x="2643" y="1949"/>
                      </a:lnTo>
                      <a:lnTo>
                        <a:pt x="2576" y="2014"/>
                      </a:lnTo>
                      <a:lnTo>
                        <a:pt x="2520" y="2082"/>
                      </a:lnTo>
                      <a:lnTo>
                        <a:pt x="2573" y="1983"/>
                      </a:lnTo>
                      <a:lnTo>
                        <a:pt x="2611" y="1898"/>
                      </a:lnTo>
                      <a:lnTo>
                        <a:pt x="2641" y="1804"/>
                      </a:lnTo>
                      <a:lnTo>
                        <a:pt x="2650" y="1683"/>
                      </a:lnTo>
                      <a:lnTo>
                        <a:pt x="2646" y="1560"/>
                      </a:lnTo>
                      <a:lnTo>
                        <a:pt x="2620" y="1446"/>
                      </a:lnTo>
                      <a:lnTo>
                        <a:pt x="2597" y="1333"/>
                      </a:lnTo>
                      <a:lnTo>
                        <a:pt x="2562" y="1234"/>
                      </a:lnTo>
                      <a:lnTo>
                        <a:pt x="2522" y="1143"/>
                      </a:lnTo>
                      <a:lnTo>
                        <a:pt x="2468" y="1046"/>
                      </a:lnTo>
                      <a:lnTo>
                        <a:pt x="2377" y="930"/>
                      </a:lnTo>
                      <a:lnTo>
                        <a:pt x="2309" y="854"/>
                      </a:lnTo>
                      <a:lnTo>
                        <a:pt x="2216" y="740"/>
                      </a:lnTo>
                      <a:lnTo>
                        <a:pt x="2136" y="615"/>
                      </a:lnTo>
                      <a:lnTo>
                        <a:pt x="2076" y="499"/>
                      </a:lnTo>
                      <a:lnTo>
                        <a:pt x="2038" y="420"/>
                      </a:lnTo>
                      <a:lnTo>
                        <a:pt x="2015" y="329"/>
                      </a:lnTo>
                      <a:lnTo>
                        <a:pt x="1998" y="238"/>
                      </a:lnTo>
                      <a:lnTo>
                        <a:pt x="1998" y="162"/>
                      </a:lnTo>
                      <a:lnTo>
                        <a:pt x="2003" y="93"/>
                      </a:lnTo>
                      <a:lnTo>
                        <a:pt x="2012" y="0"/>
                      </a:lnTo>
                      <a:lnTo>
                        <a:pt x="1959" y="126"/>
                      </a:lnTo>
                      <a:lnTo>
                        <a:pt x="1924" y="231"/>
                      </a:lnTo>
                      <a:lnTo>
                        <a:pt x="1905" y="327"/>
                      </a:lnTo>
                      <a:lnTo>
                        <a:pt x="1900" y="420"/>
                      </a:lnTo>
                      <a:lnTo>
                        <a:pt x="1917" y="534"/>
                      </a:lnTo>
                      <a:lnTo>
                        <a:pt x="1954" y="624"/>
                      </a:lnTo>
                      <a:lnTo>
                        <a:pt x="1996" y="712"/>
                      </a:lnTo>
                      <a:lnTo>
                        <a:pt x="2043" y="788"/>
                      </a:lnTo>
                      <a:lnTo>
                        <a:pt x="2083" y="889"/>
                      </a:lnTo>
                      <a:lnTo>
                        <a:pt x="2099" y="991"/>
                      </a:lnTo>
                      <a:lnTo>
                        <a:pt x="2108" y="1094"/>
                      </a:lnTo>
                      <a:lnTo>
                        <a:pt x="2118" y="1199"/>
                      </a:lnTo>
                      <a:lnTo>
                        <a:pt x="2118" y="1300"/>
                      </a:lnTo>
                      <a:lnTo>
                        <a:pt x="2094" y="1459"/>
                      </a:lnTo>
                      <a:lnTo>
                        <a:pt x="2050" y="1560"/>
                      </a:lnTo>
                      <a:lnTo>
                        <a:pt x="1945" y="1702"/>
                      </a:lnTo>
                      <a:lnTo>
                        <a:pt x="1856" y="1844"/>
                      </a:lnTo>
                      <a:lnTo>
                        <a:pt x="1788" y="1987"/>
                      </a:lnTo>
                      <a:lnTo>
                        <a:pt x="1737" y="1907"/>
                      </a:lnTo>
                      <a:lnTo>
                        <a:pt x="1702" y="1819"/>
                      </a:lnTo>
                      <a:lnTo>
                        <a:pt x="1678" y="1730"/>
                      </a:lnTo>
                      <a:lnTo>
                        <a:pt x="1666" y="1589"/>
                      </a:lnTo>
                      <a:lnTo>
                        <a:pt x="1709" y="1342"/>
                      </a:lnTo>
                      <a:lnTo>
                        <a:pt x="1720" y="1270"/>
                      </a:lnTo>
                      <a:lnTo>
                        <a:pt x="1723" y="1186"/>
                      </a:lnTo>
                      <a:lnTo>
                        <a:pt x="1723" y="1105"/>
                      </a:lnTo>
                      <a:lnTo>
                        <a:pt x="1709" y="998"/>
                      </a:lnTo>
                      <a:lnTo>
                        <a:pt x="1678" y="892"/>
                      </a:lnTo>
                      <a:lnTo>
                        <a:pt x="1624" y="791"/>
                      </a:lnTo>
                      <a:lnTo>
                        <a:pt x="1533" y="653"/>
                      </a:lnTo>
                      <a:lnTo>
                        <a:pt x="1585" y="819"/>
                      </a:lnTo>
                      <a:lnTo>
                        <a:pt x="1613" y="962"/>
                      </a:lnTo>
                      <a:lnTo>
                        <a:pt x="1613" y="1080"/>
                      </a:lnTo>
                      <a:lnTo>
                        <a:pt x="1596" y="1178"/>
                      </a:lnTo>
                      <a:lnTo>
                        <a:pt x="1561" y="1269"/>
                      </a:lnTo>
                      <a:lnTo>
                        <a:pt x="1510" y="1378"/>
                      </a:lnTo>
                      <a:lnTo>
                        <a:pt x="1372" y="1616"/>
                      </a:lnTo>
                      <a:lnTo>
                        <a:pt x="1363" y="1467"/>
                      </a:lnTo>
                      <a:lnTo>
                        <a:pt x="1377" y="1340"/>
                      </a:lnTo>
                      <a:lnTo>
                        <a:pt x="1391" y="1221"/>
                      </a:lnTo>
                      <a:lnTo>
                        <a:pt x="1304" y="1342"/>
                      </a:lnTo>
                      <a:lnTo>
                        <a:pt x="1257" y="1444"/>
                      </a:lnTo>
                      <a:lnTo>
                        <a:pt x="1225" y="1555"/>
                      </a:lnTo>
                      <a:lnTo>
                        <a:pt x="1199" y="1685"/>
                      </a:lnTo>
                      <a:lnTo>
                        <a:pt x="1211" y="1844"/>
                      </a:lnTo>
                      <a:lnTo>
                        <a:pt x="1241" y="2004"/>
                      </a:lnTo>
                      <a:lnTo>
                        <a:pt x="1300" y="2131"/>
                      </a:lnTo>
                      <a:lnTo>
                        <a:pt x="1384" y="2295"/>
                      </a:lnTo>
                      <a:lnTo>
                        <a:pt x="1517" y="2498"/>
                      </a:lnTo>
                      <a:lnTo>
                        <a:pt x="1304" y="2258"/>
                      </a:lnTo>
                      <a:lnTo>
                        <a:pt x="1255" y="2196"/>
                      </a:lnTo>
                      <a:lnTo>
                        <a:pt x="1166" y="2100"/>
                      </a:lnTo>
                      <a:lnTo>
                        <a:pt x="1047" y="2004"/>
                      </a:lnTo>
                      <a:lnTo>
                        <a:pt x="865" y="1887"/>
                      </a:lnTo>
                      <a:lnTo>
                        <a:pt x="972" y="2017"/>
                      </a:lnTo>
                      <a:lnTo>
                        <a:pt x="1035" y="2095"/>
                      </a:lnTo>
                      <a:lnTo>
                        <a:pt x="1096" y="2176"/>
                      </a:lnTo>
                      <a:lnTo>
                        <a:pt x="1206" y="2346"/>
                      </a:lnTo>
                      <a:lnTo>
                        <a:pt x="1288" y="2485"/>
                      </a:lnTo>
                      <a:lnTo>
                        <a:pt x="1409" y="2716"/>
                      </a:lnTo>
                      <a:lnTo>
                        <a:pt x="1264" y="2678"/>
                      </a:lnTo>
                      <a:lnTo>
                        <a:pt x="1131" y="2609"/>
                      </a:lnTo>
                      <a:lnTo>
                        <a:pt x="989" y="2516"/>
                      </a:lnTo>
                      <a:lnTo>
                        <a:pt x="874" y="2429"/>
                      </a:lnTo>
                      <a:lnTo>
                        <a:pt x="715" y="2321"/>
                      </a:lnTo>
                      <a:lnTo>
                        <a:pt x="601" y="2257"/>
                      </a:lnTo>
                      <a:lnTo>
                        <a:pt x="505" y="2207"/>
                      </a:lnTo>
                      <a:lnTo>
                        <a:pt x="407" y="2168"/>
                      </a:lnTo>
                      <a:lnTo>
                        <a:pt x="299" y="2146"/>
                      </a:lnTo>
                      <a:lnTo>
                        <a:pt x="194" y="2131"/>
                      </a:lnTo>
                      <a:lnTo>
                        <a:pt x="0" y="2118"/>
                      </a:lnTo>
                      <a:lnTo>
                        <a:pt x="173" y="2156"/>
                      </a:lnTo>
                      <a:lnTo>
                        <a:pt x="344" y="2219"/>
                      </a:lnTo>
                      <a:lnTo>
                        <a:pt x="460" y="2282"/>
                      </a:lnTo>
                      <a:lnTo>
                        <a:pt x="538" y="2331"/>
                      </a:lnTo>
                      <a:lnTo>
                        <a:pt x="673" y="2450"/>
                      </a:lnTo>
                      <a:lnTo>
                        <a:pt x="797" y="2582"/>
                      </a:lnTo>
                      <a:lnTo>
                        <a:pt x="956" y="2729"/>
                      </a:lnTo>
                      <a:lnTo>
                        <a:pt x="1077" y="2792"/>
                      </a:lnTo>
                      <a:lnTo>
                        <a:pt x="1241" y="2863"/>
                      </a:lnTo>
                      <a:lnTo>
                        <a:pt x="1524" y="2956"/>
                      </a:lnTo>
                      <a:lnTo>
                        <a:pt x="1765" y="2987"/>
                      </a:lnTo>
                      <a:lnTo>
                        <a:pt x="2054" y="2966"/>
                      </a:lnTo>
                    </a:path>
                  </a:pathLst>
                </a:custGeom>
                <a:solidFill>
                  <a:srgbClr val="FF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166" name="Freeform 43"/>
                <p:cNvSpPr>
                  <a:spLocks/>
                </p:cNvSpPr>
                <p:nvPr/>
              </p:nvSpPr>
              <p:spPr bwMode="auto">
                <a:xfrm>
                  <a:off x="1207" y="82"/>
                  <a:ext cx="3259" cy="2930"/>
                </a:xfrm>
                <a:custGeom>
                  <a:avLst/>
                  <a:gdLst>
                    <a:gd name="T0" fmla="*/ 2348 w 3259"/>
                    <a:gd name="T1" fmla="*/ 2841 h 2930"/>
                    <a:gd name="T2" fmla="*/ 2659 w 3259"/>
                    <a:gd name="T3" fmla="*/ 2614 h 2930"/>
                    <a:gd name="T4" fmla="*/ 2786 w 3259"/>
                    <a:gd name="T5" fmla="*/ 2300 h 2930"/>
                    <a:gd name="T6" fmla="*/ 2830 w 3259"/>
                    <a:gd name="T7" fmla="*/ 1980 h 2930"/>
                    <a:gd name="T8" fmla="*/ 2935 w 3259"/>
                    <a:gd name="T9" fmla="*/ 1798 h 2930"/>
                    <a:gd name="T10" fmla="*/ 3069 w 3259"/>
                    <a:gd name="T11" fmla="*/ 1664 h 2930"/>
                    <a:gd name="T12" fmla="*/ 3106 w 3259"/>
                    <a:gd name="T13" fmla="*/ 1603 h 2930"/>
                    <a:gd name="T14" fmla="*/ 2809 w 3259"/>
                    <a:gd name="T15" fmla="*/ 1720 h 2930"/>
                    <a:gd name="T16" fmla="*/ 2582 w 3259"/>
                    <a:gd name="T17" fmla="*/ 1912 h 2930"/>
                    <a:gd name="T18" fmla="*/ 2517 w 3259"/>
                    <a:gd name="T19" fmla="*/ 1947 h 2930"/>
                    <a:gd name="T20" fmla="*/ 2589 w 3259"/>
                    <a:gd name="T21" fmla="*/ 1649 h 2930"/>
                    <a:gd name="T22" fmla="*/ 2535 w 3259"/>
                    <a:gd name="T23" fmla="*/ 1308 h 2930"/>
                    <a:gd name="T24" fmla="*/ 2411 w 3259"/>
                    <a:gd name="T25" fmla="*/ 1027 h 2930"/>
                    <a:gd name="T26" fmla="*/ 2163 w 3259"/>
                    <a:gd name="T27" fmla="*/ 725 h 2930"/>
                    <a:gd name="T28" fmla="*/ 1988 w 3259"/>
                    <a:gd name="T29" fmla="*/ 414 h 2930"/>
                    <a:gd name="T30" fmla="*/ 1951 w 3259"/>
                    <a:gd name="T31" fmla="*/ 159 h 2930"/>
                    <a:gd name="T32" fmla="*/ 1911 w 3259"/>
                    <a:gd name="T33" fmla="*/ 125 h 2930"/>
                    <a:gd name="T34" fmla="*/ 1852 w 3259"/>
                    <a:gd name="T35" fmla="*/ 414 h 2930"/>
                    <a:gd name="T36" fmla="*/ 1948 w 3259"/>
                    <a:gd name="T37" fmla="*/ 700 h 2930"/>
                    <a:gd name="T38" fmla="*/ 2046 w 3259"/>
                    <a:gd name="T39" fmla="*/ 972 h 2930"/>
                    <a:gd name="T40" fmla="*/ 2065 w 3259"/>
                    <a:gd name="T41" fmla="*/ 1275 h 2930"/>
                    <a:gd name="T42" fmla="*/ 1897 w 3259"/>
                    <a:gd name="T43" fmla="*/ 1668 h 2930"/>
                    <a:gd name="T44" fmla="*/ 1693 w 3259"/>
                    <a:gd name="T45" fmla="*/ 1869 h 2930"/>
                    <a:gd name="T46" fmla="*/ 1623 w 3259"/>
                    <a:gd name="T47" fmla="*/ 1559 h 2930"/>
                    <a:gd name="T48" fmla="*/ 1682 w 3259"/>
                    <a:gd name="T49" fmla="*/ 1164 h 2930"/>
                    <a:gd name="T50" fmla="*/ 1633 w 3259"/>
                    <a:gd name="T51" fmla="*/ 875 h 2930"/>
                    <a:gd name="T52" fmla="*/ 1541 w 3259"/>
                    <a:gd name="T53" fmla="*/ 804 h 2930"/>
                    <a:gd name="T54" fmla="*/ 1558 w 3259"/>
                    <a:gd name="T55" fmla="*/ 1157 h 2930"/>
                    <a:gd name="T56" fmla="*/ 1335 w 3259"/>
                    <a:gd name="T57" fmla="*/ 1585 h 2930"/>
                    <a:gd name="T58" fmla="*/ 1352 w 3259"/>
                    <a:gd name="T59" fmla="*/ 1199 h 2930"/>
                    <a:gd name="T60" fmla="*/ 1193 w 3259"/>
                    <a:gd name="T61" fmla="*/ 1526 h 2930"/>
                    <a:gd name="T62" fmla="*/ 1209 w 3259"/>
                    <a:gd name="T63" fmla="*/ 1966 h 2930"/>
                    <a:gd name="T64" fmla="*/ 1478 w 3259"/>
                    <a:gd name="T65" fmla="*/ 2450 h 2930"/>
                    <a:gd name="T66" fmla="*/ 1132 w 3259"/>
                    <a:gd name="T67" fmla="*/ 2057 h 2930"/>
                    <a:gd name="T68" fmla="*/ 945 w 3259"/>
                    <a:gd name="T69" fmla="*/ 1978 h 2930"/>
                    <a:gd name="T70" fmla="*/ 1174 w 3259"/>
                    <a:gd name="T71" fmla="*/ 2302 h 2930"/>
                    <a:gd name="T72" fmla="*/ 1228 w 3259"/>
                    <a:gd name="T73" fmla="*/ 2625 h 2930"/>
                    <a:gd name="T74" fmla="*/ 844 w 3259"/>
                    <a:gd name="T75" fmla="*/ 2382 h 2930"/>
                    <a:gd name="T76" fmla="*/ 484 w 3259"/>
                    <a:gd name="T77" fmla="*/ 2163 h 2930"/>
                    <a:gd name="T78" fmla="*/ 180 w 3259"/>
                    <a:gd name="T79" fmla="*/ 2092 h 2930"/>
                    <a:gd name="T80" fmla="*/ 325 w 3259"/>
                    <a:gd name="T81" fmla="*/ 2176 h 2930"/>
                    <a:gd name="T82" fmla="*/ 650 w 3259"/>
                    <a:gd name="T83" fmla="*/ 2402 h 2930"/>
                    <a:gd name="T84" fmla="*/ 1043 w 3259"/>
                    <a:gd name="T85" fmla="*/ 2739 h 2930"/>
                    <a:gd name="T86" fmla="*/ 1719 w 3259"/>
                    <a:gd name="T87" fmla="*/ 2929 h 293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59"/>
                    <a:gd name="T133" fmla="*/ 0 h 2930"/>
                    <a:gd name="T134" fmla="*/ 3259 w 3259"/>
                    <a:gd name="T135" fmla="*/ 2930 h 293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59" h="2930">
                      <a:moveTo>
                        <a:pt x="2002" y="2906"/>
                      </a:moveTo>
                      <a:lnTo>
                        <a:pt x="2138" y="2886"/>
                      </a:lnTo>
                      <a:lnTo>
                        <a:pt x="2348" y="2841"/>
                      </a:lnTo>
                      <a:lnTo>
                        <a:pt x="2500" y="2774"/>
                      </a:lnTo>
                      <a:lnTo>
                        <a:pt x="2589" y="2696"/>
                      </a:lnTo>
                      <a:lnTo>
                        <a:pt x="2659" y="2614"/>
                      </a:lnTo>
                      <a:lnTo>
                        <a:pt x="2711" y="2534"/>
                      </a:lnTo>
                      <a:lnTo>
                        <a:pt x="2757" y="2432"/>
                      </a:lnTo>
                      <a:lnTo>
                        <a:pt x="2786" y="2300"/>
                      </a:lnTo>
                      <a:lnTo>
                        <a:pt x="2809" y="2158"/>
                      </a:lnTo>
                      <a:lnTo>
                        <a:pt x="2811" y="2061"/>
                      </a:lnTo>
                      <a:lnTo>
                        <a:pt x="2830" y="1980"/>
                      </a:lnTo>
                      <a:lnTo>
                        <a:pt x="2849" y="1930"/>
                      </a:lnTo>
                      <a:lnTo>
                        <a:pt x="2891" y="1866"/>
                      </a:lnTo>
                      <a:lnTo>
                        <a:pt x="2935" y="1798"/>
                      </a:lnTo>
                      <a:lnTo>
                        <a:pt x="2977" y="1747"/>
                      </a:lnTo>
                      <a:lnTo>
                        <a:pt x="3031" y="1696"/>
                      </a:lnTo>
                      <a:lnTo>
                        <a:pt x="3069" y="1664"/>
                      </a:lnTo>
                      <a:lnTo>
                        <a:pt x="3132" y="1630"/>
                      </a:lnTo>
                      <a:lnTo>
                        <a:pt x="3258" y="1567"/>
                      </a:lnTo>
                      <a:lnTo>
                        <a:pt x="3106" y="1603"/>
                      </a:lnTo>
                      <a:lnTo>
                        <a:pt x="2998" y="1633"/>
                      </a:lnTo>
                      <a:lnTo>
                        <a:pt x="2891" y="1674"/>
                      </a:lnTo>
                      <a:lnTo>
                        <a:pt x="2809" y="1720"/>
                      </a:lnTo>
                      <a:lnTo>
                        <a:pt x="2729" y="1768"/>
                      </a:lnTo>
                      <a:lnTo>
                        <a:pt x="2662" y="1829"/>
                      </a:lnTo>
                      <a:lnTo>
                        <a:pt x="2582" y="1912"/>
                      </a:lnTo>
                      <a:lnTo>
                        <a:pt x="2519" y="1975"/>
                      </a:lnTo>
                      <a:lnTo>
                        <a:pt x="2463" y="2042"/>
                      </a:lnTo>
                      <a:lnTo>
                        <a:pt x="2517" y="1947"/>
                      </a:lnTo>
                      <a:lnTo>
                        <a:pt x="2552" y="1862"/>
                      </a:lnTo>
                      <a:lnTo>
                        <a:pt x="2580" y="1768"/>
                      </a:lnTo>
                      <a:lnTo>
                        <a:pt x="2589" y="1649"/>
                      </a:lnTo>
                      <a:lnTo>
                        <a:pt x="2587" y="1529"/>
                      </a:lnTo>
                      <a:lnTo>
                        <a:pt x="2563" y="1420"/>
                      </a:lnTo>
                      <a:lnTo>
                        <a:pt x="2535" y="1308"/>
                      </a:lnTo>
                      <a:lnTo>
                        <a:pt x="2503" y="1212"/>
                      </a:lnTo>
                      <a:lnTo>
                        <a:pt x="2463" y="1121"/>
                      </a:lnTo>
                      <a:lnTo>
                        <a:pt x="2411" y="1027"/>
                      </a:lnTo>
                      <a:lnTo>
                        <a:pt x="2320" y="913"/>
                      </a:lnTo>
                      <a:lnTo>
                        <a:pt x="2255" y="837"/>
                      </a:lnTo>
                      <a:lnTo>
                        <a:pt x="2163" y="725"/>
                      </a:lnTo>
                      <a:lnTo>
                        <a:pt x="2084" y="604"/>
                      </a:lnTo>
                      <a:lnTo>
                        <a:pt x="2023" y="492"/>
                      </a:lnTo>
                      <a:lnTo>
                        <a:pt x="1988" y="414"/>
                      </a:lnTo>
                      <a:lnTo>
                        <a:pt x="1965" y="325"/>
                      </a:lnTo>
                      <a:lnTo>
                        <a:pt x="1951" y="234"/>
                      </a:lnTo>
                      <a:lnTo>
                        <a:pt x="1951" y="159"/>
                      </a:lnTo>
                      <a:lnTo>
                        <a:pt x="1955" y="91"/>
                      </a:lnTo>
                      <a:lnTo>
                        <a:pt x="1965" y="0"/>
                      </a:lnTo>
                      <a:lnTo>
                        <a:pt x="1911" y="125"/>
                      </a:lnTo>
                      <a:lnTo>
                        <a:pt x="1878" y="228"/>
                      </a:lnTo>
                      <a:lnTo>
                        <a:pt x="1855" y="322"/>
                      </a:lnTo>
                      <a:lnTo>
                        <a:pt x="1852" y="414"/>
                      </a:lnTo>
                      <a:lnTo>
                        <a:pt x="1871" y="523"/>
                      </a:lnTo>
                      <a:lnTo>
                        <a:pt x="1906" y="616"/>
                      </a:lnTo>
                      <a:lnTo>
                        <a:pt x="1948" y="700"/>
                      </a:lnTo>
                      <a:lnTo>
                        <a:pt x="1995" y="774"/>
                      </a:lnTo>
                      <a:lnTo>
                        <a:pt x="2030" y="873"/>
                      </a:lnTo>
                      <a:lnTo>
                        <a:pt x="2046" y="972"/>
                      </a:lnTo>
                      <a:lnTo>
                        <a:pt x="2058" y="1073"/>
                      </a:lnTo>
                      <a:lnTo>
                        <a:pt x="2065" y="1177"/>
                      </a:lnTo>
                      <a:lnTo>
                        <a:pt x="2065" y="1275"/>
                      </a:lnTo>
                      <a:lnTo>
                        <a:pt x="2044" y="1431"/>
                      </a:lnTo>
                      <a:lnTo>
                        <a:pt x="2002" y="1529"/>
                      </a:lnTo>
                      <a:lnTo>
                        <a:pt x="1897" y="1668"/>
                      </a:lnTo>
                      <a:lnTo>
                        <a:pt x="1810" y="1810"/>
                      </a:lnTo>
                      <a:lnTo>
                        <a:pt x="1742" y="1950"/>
                      </a:lnTo>
                      <a:lnTo>
                        <a:pt x="1693" y="1869"/>
                      </a:lnTo>
                      <a:lnTo>
                        <a:pt x="1656" y="1785"/>
                      </a:lnTo>
                      <a:lnTo>
                        <a:pt x="1633" y="1697"/>
                      </a:lnTo>
                      <a:lnTo>
                        <a:pt x="1623" y="1559"/>
                      </a:lnTo>
                      <a:lnTo>
                        <a:pt x="1665" y="1319"/>
                      </a:lnTo>
                      <a:lnTo>
                        <a:pt x="1677" y="1247"/>
                      </a:lnTo>
                      <a:lnTo>
                        <a:pt x="1682" y="1164"/>
                      </a:lnTo>
                      <a:lnTo>
                        <a:pt x="1682" y="1083"/>
                      </a:lnTo>
                      <a:lnTo>
                        <a:pt x="1665" y="979"/>
                      </a:lnTo>
                      <a:lnTo>
                        <a:pt x="1633" y="875"/>
                      </a:lnTo>
                      <a:lnTo>
                        <a:pt x="1583" y="778"/>
                      </a:lnTo>
                      <a:lnTo>
                        <a:pt x="1495" y="641"/>
                      </a:lnTo>
                      <a:lnTo>
                        <a:pt x="1541" y="804"/>
                      </a:lnTo>
                      <a:lnTo>
                        <a:pt x="1574" y="943"/>
                      </a:lnTo>
                      <a:lnTo>
                        <a:pt x="1569" y="1058"/>
                      </a:lnTo>
                      <a:lnTo>
                        <a:pt x="1558" y="1157"/>
                      </a:lnTo>
                      <a:lnTo>
                        <a:pt x="1523" y="1245"/>
                      </a:lnTo>
                      <a:lnTo>
                        <a:pt x="1471" y="1352"/>
                      </a:lnTo>
                      <a:lnTo>
                        <a:pt x="1335" y="1585"/>
                      </a:lnTo>
                      <a:lnTo>
                        <a:pt x="1326" y="1440"/>
                      </a:lnTo>
                      <a:lnTo>
                        <a:pt x="1338" y="1314"/>
                      </a:lnTo>
                      <a:lnTo>
                        <a:pt x="1352" y="1199"/>
                      </a:lnTo>
                      <a:lnTo>
                        <a:pt x="1268" y="1316"/>
                      </a:lnTo>
                      <a:lnTo>
                        <a:pt x="1223" y="1417"/>
                      </a:lnTo>
                      <a:lnTo>
                        <a:pt x="1193" y="1526"/>
                      </a:lnTo>
                      <a:lnTo>
                        <a:pt x="1167" y="1653"/>
                      </a:lnTo>
                      <a:lnTo>
                        <a:pt x="1174" y="1810"/>
                      </a:lnTo>
                      <a:lnTo>
                        <a:pt x="1209" y="1966"/>
                      </a:lnTo>
                      <a:lnTo>
                        <a:pt x="1265" y="2092"/>
                      </a:lnTo>
                      <a:lnTo>
                        <a:pt x="1347" y="2250"/>
                      </a:lnTo>
                      <a:lnTo>
                        <a:pt x="1478" y="2450"/>
                      </a:lnTo>
                      <a:lnTo>
                        <a:pt x="1268" y="2214"/>
                      </a:lnTo>
                      <a:lnTo>
                        <a:pt x="1221" y="2155"/>
                      </a:lnTo>
                      <a:lnTo>
                        <a:pt x="1132" y="2057"/>
                      </a:lnTo>
                      <a:lnTo>
                        <a:pt x="1015" y="1966"/>
                      </a:lnTo>
                      <a:lnTo>
                        <a:pt x="837" y="1853"/>
                      </a:lnTo>
                      <a:lnTo>
                        <a:pt x="945" y="1978"/>
                      </a:lnTo>
                      <a:lnTo>
                        <a:pt x="1006" y="2056"/>
                      </a:lnTo>
                      <a:lnTo>
                        <a:pt x="1067" y="2133"/>
                      </a:lnTo>
                      <a:lnTo>
                        <a:pt x="1174" y="2302"/>
                      </a:lnTo>
                      <a:lnTo>
                        <a:pt x="1254" y="2439"/>
                      </a:lnTo>
                      <a:lnTo>
                        <a:pt x="1373" y="2663"/>
                      </a:lnTo>
                      <a:lnTo>
                        <a:pt x="1228" y="2625"/>
                      </a:lnTo>
                      <a:lnTo>
                        <a:pt x="1097" y="2558"/>
                      </a:lnTo>
                      <a:lnTo>
                        <a:pt x="957" y="2468"/>
                      </a:lnTo>
                      <a:lnTo>
                        <a:pt x="844" y="2382"/>
                      </a:lnTo>
                      <a:lnTo>
                        <a:pt x="690" y="2277"/>
                      </a:lnTo>
                      <a:lnTo>
                        <a:pt x="580" y="2214"/>
                      </a:lnTo>
                      <a:lnTo>
                        <a:pt x="484" y="2163"/>
                      </a:lnTo>
                      <a:lnTo>
                        <a:pt x="386" y="2125"/>
                      </a:lnTo>
                      <a:lnTo>
                        <a:pt x="281" y="2107"/>
                      </a:lnTo>
                      <a:lnTo>
                        <a:pt x="180" y="2092"/>
                      </a:lnTo>
                      <a:lnTo>
                        <a:pt x="0" y="2074"/>
                      </a:lnTo>
                      <a:lnTo>
                        <a:pt x="157" y="2113"/>
                      </a:lnTo>
                      <a:lnTo>
                        <a:pt x="325" y="2176"/>
                      </a:lnTo>
                      <a:lnTo>
                        <a:pt x="440" y="2237"/>
                      </a:lnTo>
                      <a:lnTo>
                        <a:pt x="517" y="2283"/>
                      </a:lnTo>
                      <a:lnTo>
                        <a:pt x="650" y="2402"/>
                      </a:lnTo>
                      <a:lnTo>
                        <a:pt x="769" y="2531"/>
                      </a:lnTo>
                      <a:lnTo>
                        <a:pt x="926" y="2676"/>
                      </a:lnTo>
                      <a:lnTo>
                        <a:pt x="1043" y="2739"/>
                      </a:lnTo>
                      <a:lnTo>
                        <a:pt x="1209" y="2808"/>
                      </a:lnTo>
                      <a:lnTo>
                        <a:pt x="1485" y="2898"/>
                      </a:lnTo>
                      <a:lnTo>
                        <a:pt x="1719" y="2929"/>
                      </a:lnTo>
                      <a:lnTo>
                        <a:pt x="2002" y="2906"/>
                      </a:lnTo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167" name="Freeform 44"/>
                <p:cNvSpPr>
                  <a:spLocks/>
                </p:cNvSpPr>
                <p:nvPr/>
              </p:nvSpPr>
              <p:spPr bwMode="auto">
                <a:xfrm>
                  <a:off x="1155" y="90"/>
                  <a:ext cx="3251" cy="2890"/>
                </a:xfrm>
                <a:custGeom>
                  <a:avLst/>
                  <a:gdLst>
                    <a:gd name="T0" fmla="*/ 2362 w 3251"/>
                    <a:gd name="T1" fmla="*/ 2803 h 2890"/>
                    <a:gd name="T2" fmla="*/ 2664 w 3251"/>
                    <a:gd name="T3" fmla="*/ 2582 h 2890"/>
                    <a:gd name="T4" fmla="*/ 2787 w 3251"/>
                    <a:gd name="T5" fmla="*/ 2276 h 2890"/>
                    <a:gd name="T6" fmla="*/ 2832 w 3251"/>
                    <a:gd name="T7" fmla="*/ 1962 h 2890"/>
                    <a:gd name="T8" fmla="*/ 2932 w 3251"/>
                    <a:gd name="T9" fmla="*/ 1784 h 2890"/>
                    <a:gd name="T10" fmla="*/ 3063 w 3251"/>
                    <a:gd name="T11" fmla="*/ 1657 h 2890"/>
                    <a:gd name="T12" fmla="*/ 3100 w 3251"/>
                    <a:gd name="T13" fmla="*/ 1596 h 2890"/>
                    <a:gd name="T14" fmla="*/ 2808 w 3251"/>
                    <a:gd name="T15" fmla="*/ 1710 h 2890"/>
                    <a:gd name="T16" fmla="*/ 2591 w 3251"/>
                    <a:gd name="T17" fmla="*/ 1896 h 2890"/>
                    <a:gd name="T18" fmla="*/ 2523 w 3251"/>
                    <a:gd name="T19" fmla="*/ 1929 h 2890"/>
                    <a:gd name="T20" fmla="*/ 2596 w 3251"/>
                    <a:gd name="T21" fmla="*/ 1642 h 2890"/>
                    <a:gd name="T22" fmla="*/ 2542 w 3251"/>
                    <a:gd name="T23" fmla="*/ 1308 h 2890"/>
                    <a:gd name="T24" fmla="*/ 2423 w 3251"/>
                    <a:gd name="T25" fmla="*/ 1036 h 2890"/>
                    <a:gd name="T26" fmla="*/ 2185 w 3251"/>
                    <a:gd name="T27" fmla="*/ 742 h 2890"/>
                    <a:gd name="T28" fmla="*/ 2009 w 3251"/>
                    <a:gd name="T29" fmla="*/ 434 h 2890"/>
                    <a:gd name="T30" fmla="*/ 1974 w 3251"/>
                    <a:gd name="T31" fmla="*/ 188 h 2890"/>
                    <a:gd name="T32" fmla="*/ 1925 w 3251"/>
                    <a:gd name="T33" fmla="*/ 88 h 2890"/>
                    <a:gd name="T34" fmla="*/ 1881 w 3251"/>
                    <a:gd name="T35" fmla="*/ 434 h 2890"/>
                    <a:gd name="T36" fmla="*/ 1972 w 3251"/>
                    <a:gd name="T37" fmla="*/ 715 h 2890"/>
                    <a:gd name="T38" fmla="*/ 2068 w 3251"/>
                    <a:gd name="T39" fmla="*/ 980 h 2890"/>
                    <a:gd name="T40" fmla="*/ 2086 w 3251"/>
                    <a:gd name="T41" fmla="*/ 1275 h 2890"/>
                    <a:gd name="T42" fmla="*/ 1921 w 3251"/>
                    <a:gd name="T43" fmla="*/ 1658 h 2890"/>
                    <a:gd name="T44" fmla="*/ 1724 w 3251"/>
                    <a:gd name="T45" fmla="*/ 1858 h 2890"/>
                    <a:gd name="T46" fmla="*/ 1654 w 3251"/>
                    <a:gd name="T47" fmla="*/ 1553 h 2890"/>
                    <a:gd name="T48" fmla="*/ 1713 w 3251"/>
                    <a:gd name="T49" fmla="*/ 1168 h 2890"/>
                    <a:gd name="T50" fmla="*/ 1668 w 3251"/>
                    <a:gd name="T51" fmla="*/ 885 h 2890"/>
                    <a:gd name="T52" fmla="*/ 1579 w 3251"/>
                    <a:gd name="T53" fmla="*/ 818 h 2890"/>
                    <a:gd name="T54" fmla="*/ 1591 w 3251"/>
                    <a:gd name="T55" fmla="*/ 1161 h 2890"/>
                    <a:gd name="T56" fmla="*/ 1376 w 3251"/>
                    <a:gd name="T57" fmla="*/ 1577 h 2890"/>
                    <a:gd name="T58" fmla="*/ 1393 w 3251"/>
                    <a:gd name="T59" fmla="*/ 1201 h 2890"/>
                    <a:gd name="T60" fmla="*/ 1236 w 3251"/>
                    <a:gd name="T61" fmla="*/ 1520 h 2890"/>
                    <a:gd name="T62" fmla="*/ 1252 w 3251"/>
                    <a:gd name="T63" fmla="*/ 1949 h 2890"/>
                    <a:gd name="T64" fmla="*/ 1516 w 3251"/>
                    <a:gd name="T65" fmla="*/ 2423 h 2890"/>
                    <a:gd name="T66" fmla="*/ 1175 w 3251"/>
                    <a:gd name="T67" fmla="*/ 2040 h 2890"/>
                    <a:gd name="T68" fmla="*/ 995 w 3251"/>
                    <a:gd name="T69" fmla="*/ 1961 h 2890"/>
                    <a:gd name="T70" fmla="*/ 1217 w 3251"/>
                    <a:gd name="T71" fmla="*/ 2276 h 2890"/>
                    <a:gd name="T72" fmla="*/ 1271 w 3251"/>
                    <a:gd name="T73" fmla="*/ 2593 h 2890"/>
                    <a:gd name="T74" fmla="*/ 897 w 3251"/>
                    <a:gd name="T75" fmla="*/ 2355 h 2890"/>
                    <a:gd name="T76" fmla="*/ 549 w 3251"/>
                    <a:gd name="T77" fmla="*/ 2142 h 2890"/>
                    <a:gd name="T78" fmla="*/ 250 w 3251"/>
                    <a:gd name="T79" fmla="*/ 2071 h 2890"/>
                    <a:gd name="T80" fmla="*/ 393 w 3251"/>
                    <a:gd name="T81" fmla="*/ 2154 h 2890"/>
                    <a:gd name="T82" fmla="*/ 706 w 3251"/>
                    <a:gd name="T83" fmla="*/ 2375 h 2890"/>
                    <a:gd name="T84" fmla="*/ 1091 w 3251"/>
                    <a:gd name="T85" fmla="*/ 2702 h 2890"/>
                    <a:gd name="T86" fmla="*/ 1750 w 3251"/>
                    <a:gd name="T87" fmla="*/ 2889 h 289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51"/>
                    <a:gd name="T133" fmla="*/ 0 h 2890"/>
                    <a:gd name="T134" fmla="*/ 3251 w 3251"/>
                    <a:gd name="T135" fmla="*/ 2890 h 289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51" h="2890">
                      <a:moveTo>
                        <a:pt x="2026" y="2866"/>
                      </a:moveTo>
                      <a:lnTo>
                        <a:pt x="2159" y="2848"/>
                      </a:lnTo>
                      <a:lnTo>
                        <a:pt x="2362" y="2803"/>
                      </a:lnTo>
                      <a:lnTo>
                        <a:pt x="2512" y="2735"/>
                      </a:lnTo>
                      <a:lnTo>
                        <a:pt x="2596" y="2663"/>
                      </a:lnTo>
                      <a:lnTo>
                        <a:pt x="2664" y="2582"/>
                      </a:lnTo>
                      <a:lnTo>
                        <a:pt x="2715" y="2506"/>
                      </a:lnTo>
                      <a:lnTo>
                        <a:pt x="2762" y="2405"/>
                      </a:lnTo>
                      <a:lnTo>
                        <a:pt x="2787" y="2276"/>
                      </a:lnTo>
                      <a:lnTo>
                        <a:pt x="2808" y="2136"/>
                      </a:lnTo>
                      <a:lnTo>
                        <a:pt x="2813" y="2042"/>
                      </a:lnTo>
                      <a:lnTo>
                        <a:pt x="2832" y="1962"/>
                      </a:lnTo>
                      <a:lnTo>
                        <a:pt x="2850" y="1914"/>
                      </a:lnTo>
                      <a:lnTo>
                        <a:pt x="2888" y="1853"/>
                      </a:lnTo>
                      <a:lnTo>
                        <a:pt x="2932" y="1784"/>
                      </a:lnTo>
                      <a:lnTo>
                        <a:pt x="2974" y="1734"/>
                      </a:lnTo>
                      <a:lnTo>
                        <a:pt x="3026" y="1688"/>
                      </a:lnTo>
                      <a:lnTo>
                        <a:pt x="3063" y="1657"/>
                      </a:lnTo>
                      <a:lnTo>
                        <a:pt x="3126" y="1622"/>
                      </a:lnTo>
                      <a:lnTo>
                        <a:pt x="3250" y="1563"/>
                      </a:lnTo>
                      <a:lnTo>
                        <a:pt x="3100" y="1596"/>
                      </a:lnTo>
                      <a:lnTo>
                        <a:pt x="2993" y="1625"/>
                      </a:lnTo>
                      <a:lnTo>
                        <a:pt x="2888" y="1667"/>
                      </a:lnTo>
                      <a:lnTo>
                        <a:pt x="2808" y="1710"/>
                      </a:lnTo>
                      <a:lnTo>
                        <a:pt x="2734" y="1758"/>
                      </a:lnTo>
                      <a:lnTo>
                        <a:pt x="2671" y="1817"/>
                      </a:lnTo>
                      <a:lnTo>
                        <a:pt x="2591" y="1896"/>
                      </a:lnTo>
                      <a:lnTo>
                        <a:pt x="2526" y="1959"/>
                      </a:lnTo>
                      <a:lnTo>
                        <a:pt x="2472" y="2023"/>
                      </a:lnTo>
                      <a:lnTo>
                        <a:pt x="2523" y="1929"/>
                      </a:lnTo>
                      <a:lnTo>
                        <a:pt x="2561" y="1848"/>
                      </a:lnTo>
                      <a:lnTo>
                        <a:pt x="2586" y="1758"/>
                      </a:lnTo>
                      <a:lnTo>
                        <a:pt x="2596" y="1642"/>
                      </a:lnTo>
                      <a:lnTo>
                        <a:pt x="2593" y="1525"/>
                      </a:lnTo>
                      <a:lnTo>
                        <a:pt x="2570" y="1417"/>
                      </a:lnTo>
                      <a:lnTo>
                        <a:pt x="2542" y="1308"/>
                      </a:lnTo>
                      <a:lnTo>
                        <a:pt x="2512" y="1214"/>
                      </a:lnTo>
                      <a:lnTo>
                        <a:pt x="2472" y="1125"/>
                      </a:lnTo>
                      <a:lnTo>
                        <a:pt x="2423" y="1036"/>
                      </a:lnTo>
                      <a:lnTo>
                        <a:pt x="2334" y="923"/>
                      </a:lnTo>
                      <a:lnTo>
                        <a:pt x="2271" y="849"/>
                      </a:lnTo>
                      <a:lnTo>
                        <a:pt x="2185" y="742"/>
                      </a:lnTo>
                      <a:lnTo>
                        <a:pt x="2105" y="621"/>
                      </a:lnTo>
                      <a:lnTo>
                        <a:pt x="2049" y="512"/>
                      </a:lnTo>
                      <a:lnTo>
                        <a:pt x="2009" y="434"/>
                      </a:lnTo>
                      <a:lnTo>
                        <a:pt x="1988" y="347"/>
                      </a:lnTo>
                      <a:lnTo>
                        <a:pt x="1974" y="263"/>
                      </a:lnTo>
                      <a:lnTo>
                        <a:pt x="1974" y="188"/>
                      </a:lnTo>
                      <a:lnTo>
                        <a:pt x="1965" y="107"/>
                      </a:lnTo>
                      <a:lnTo>
                        <a:pt x="2000" y="0"/>
                      </a:lnTo>
                      <a:lnTo>
                        <a:pt x="1925" y="88"/>
                      </a:lnTo>
                      <a:lnTo>
                        <a:pt x="1883" y="211"/>
                      </a:lnTo>
                      <a:lnTo>
                        <a:pt x="1883" y="345"/>
                      </a:lnTo>
                      <a:lnTo>
                        <a:pt x="1881" y="434"/>
                      </a:lnTo>
                      <a:lnTo>
                        <a:pt x="1895" y="545"/>
                      </a:lnTo>
                      <a:lnTo>
                        <a:pt x="1930" y="633"/>
                      </a:lnTo>
                      <a:lnTo>
                        <a:pt x="1972" y="715"/>
                      </a:lnTo>
                      <a:lnTo>
                        <a:pt x="2016" y="790"/>
                      </a:lnTo>
                      <a:lnTo>
                        <a:pt x="2054" y="884"/>
                      </a:lnTo>
                      <a:lnTo>
                        <a:pt x="2068" y="980"/>
                      </a:lnTo>
                      <a:lnTo>
                        <a:pt x="2079" y="1079"/>
                      </a:lnTo>
                      <a:lnTo>
                        <a:pt x="2086" y="1181"/>
                      </a:lnTo>
                      <a:lnTo>
                        <a:pt x="2086" y="1275"/>
                      </a:lnTo>
                      <a:lnTo>
                        <a:pt x="2063" y="1430"/>
                      </a:lnTo>
                      <a:lnTo>
                        <a:pt x="2023" y="1525"/>
                      </a:lnTo>
                      <a:lnTo>
                        <a:pt x="1921" y="1658"/>
                      </a:lnTo>
                      <a:lnTo>
                        <a:pt x="1839" y="1797"/>
                      </a:lnTo>
                      <a:lnTo>
                        <a:pt x="1771" y="1934"/>
                      </a:lnTo>
                      <a:lnTo>
                        <a:pt x="1724" y="1858"/>
                      </a:lnTo>
                      <a:lnTo>
                        <a:pt x="1689" y="1772"/>
                      </a:lnTo>
                      <a:lnTo>
                        <a:pt x="1668" y="1688"/>
                      </a:lnTo>
                      <a:lnTo>
                        <a:pt x="1654" y="1553"/>
                      </a:lnTo>
                      <a:lnTo>
                        <a:pt x="1696" y="1318"/>
                      </a:lnTo>
                      <a:lnTo>
                        <a:pt x="1708" y="1249"/>
                      </a:lnTo>
                      <a:lnTo>
                        <a:pt x="1713" y="1168"/>
                      </a:lnTo>
                      <a:lnTo>
                        <a:pt x="1713" y="1089"/>
                      </a:lnTo>
                      <a:lnTo>
                        <a:pt x="1696" y="986"/>
                      </a:lnTo>
                      <a:lnTo>
                        <a:pt x="1668" y="885"/>
                      </a:lnTo>
                      <a:lnTo>
                        <a:pt x="1617" y="790"/>
                      </a:lnTo>
                      <a:lnTo>
                        <a:pt x="1528" y="657"/>
                      </a:lnTo>
                      <a:lnTo>
                        <a:pt x="1579" y="818"/>
                      </a:lnTo>
                      <a:lnTo>
                        <a:pt x="1607" y="953"/>
                      </a:lnTo>
                      <a:lnTo>
                        <a:pt x="1605" y="1065"/>
                      </a:lnTo>
                      <a:lnTo>
                        <a:pt x="1591" y="1161"/>
                      </a:lnTo>
                      <a:lnTo>
                        <a:pt x="1561" y="1245"/>
                      </a:lnTo>
                      <a:lnTo>
                        <a:pt x="1505" y="1351"/>
                      </a:lnTo>
                      <a:lnTo>
                        <a:pt x="1376" y="1577"/>
                      </a:lnTo>
                      <a:lnTo>
                        <a:pt x="1367" y="1437"/>
                      </a:lnTo>
                      <a:lnTo>
                        <a:pt x="1379" y="1313"/>
                      </a:lnTo>
                      <a:lnTo>
                        <a:pt x="1393" y="1201"/>
                      </a:lnTo>
                      <a:lnTo>
                        <a:pt x="1313" y="1315"/>
                      </a:lnTo>
                      <a:lnTo>
                        <a:pt x="1269" y="1414"/>
                      </a:lnTo>
                      <a:lnTo>
                        <a:pt x="1236" y="1520"/>
                      </a:lnTo>
                      <a:lnTo>
                        <a:pt x="1210" y="1645"/>
                      </a:lnTo>
                      <a:lnTo>
                        <a:pt x="1220" y="1797"/>
                      </a:lnTo>
                      <a:lnTo>
                        <a:pt x="1252" y="1949"/>
                      </a:lnTo>
                      <a:lnTo>
                        <a:pt x="1306" y="2071"/>
                      </a:lnTo>
                      <a:lnTo>
                        <a:pt x="1388" y="2225"/>
                      </a:lnTo>
                      <a:lnTo>
                        <a:pt x="1516" y="2423"/>
                      </a:lnTo>
                      <a:lnTo>
                        <a:pt x="1313" y="2194"/>
                      </a:lnTo>
                      <a:lnTo>
                        <a:pt x="1264" y="2134"/>
                      </a:lnTo>
                      <a:lnTo>
                        <a:pt x="1175" y="2040"/>
                      </a:lnTo>
                      <a:lnTo>
                        <a:pt x="1065" y="1949"/>
                      </a:lnTo>
                      <a:lnTo>
                        <a:pt x="890" y="1838"/>
                      </a:lnTo>
                      <a:lnTo>
                        <a:pt x="995" y="1961"/>
                      </a:lnTo>
                      <a:lnTo>
                        <a:pt x="1056" y="2037"/>
                      </a:lnTo>
                      <a:lnTo>
                        <a:pt x="1112" y="2113"/>
                      </a:lnTo>
                      <a:lnTo>
                        <a:pt x="1217" y="2276"/>
                      </a:lnTo>
                      <a:lnTo>
                        <a:pt x="1297" y="2408"/>
                      </a:lnTo>
                      <a:lnTo>
                        <a:pt x="1411" y="2628"/>
                      </a:lnTo>
                      <a:lnTo>
                        <a:pt x="1271" y="2593"/>
                      </a:lnTo>
                      <a:lnTo>
                        <a:pt x="1145" y="2526"/>
                      </a:lnTo>
                      <a:lnTo>
                        <a:pt x="1007" y="2438"/>
                      </a:lnTo>
                      <a:lnTo>
                        <a:pt x="897" y="2355"/>
                      </a:lnTo>
                      <a:lnTo>
                        <a:pt x="748" y="2251"/>
                      </a:lnTo>
                      <a:lnTo>
                        <a:pt x="640" y="2192"/>
                      </a:lnTo>
                      <a:lnTo>
                        <a:pt x="549" y="2142"/>
                      </a:lnTo>
                      <a:lnTo>
                        <a:pt x="451" y="2104"/>
                      </a:lnTo>
                      <a:lnTo>
                        <a:pt x="348" y="2086"/>
                      </a:lnTo>
                      <a:lnTo>
                        <a:pt x="250" y="2071"/>
                      </a:lnTo>
                      <a:lnTo>
                        <a:pt x="0" y="2035"/>
                      </a:lnTo>
                      <a:lnTo>
                        <a:pt x="229" y="2094"/>
                      </a:lnTo>
                      <a:lnTo>
                        <a:pt x="393" y="2154"/>
                      </a:lnTo>
                      <a:lnTo>
                        <a:pt x="505" y="2213"/>
                      </a:lnTo>
                      <a:lnTo>
                        <a:pt x="579" y="2261"/>
                      </a:lnTo>
                      <a:lnTo>
                        <a:pt x="706" y="2375"/>
                      </a:lnTo>
                      <a:lnTo>
                        <a:pt x="825" y="2501"/>
                      </a:lnTo>
                      <a:lnTo>
                        <a:pt x="977" y="2641"/>
                      </a:lnTo>
                      <a:lnTo>
                        <a:pt x="1091" y="2702"/>
                      </a:lnTo>
                      <a:lnTo>
                        <a:pt x="1252" y="2770"/>
                      </a:lnTo>
                      <a:lnTo>
                        <a:pt x="1519" y="2859"/>
                      </a:lnTo>
                      <a:lnTo>
                        <a:pt x="1750" y="2889"/>
                      </a:lnTo>
                      <a:lnTo>
                        <a:pt x="2026" y="2866"/>
                      </a:lnTo>
                    </a:path>
                  </a:pathLst>
                </a:custGeom>
                <a:solidFill>
                  <a:srgbClr val="FF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168" name="Freeform 45"/>
                <p:cNvSpPr>
                  <a:spLocks/>
                </p:cNvSpPr>
                <p:nvPr/>
              </p:nvSpPr>
              <p:spPr bwMode="auto">
                <a:xfrm>
                  <a:off x="1139" y="107"/>
                  <a:ext cx="3216" cy="2865"/>
                </a:xfrm>
                <a:custGeom>
                  <a:avLst/>
                  <a:gdLst>
                    <a:gd name="T0" fmla="*/ 2315 w 3216"/>
                    <a:gd name="T1" fmla="*/ 2773 h 2865"/>
                    <a:gd name="T2" fmla="*/ 2619 w 3216"/>
                    <a:gd name="T3" fmla="*/ 2540 h 2865"/>
                    <a:gd name="T4" fmla="*/ 2745 w 3216"/>
                    <a:gd name="T5" fmla="*/ 2220 h 2865"/>
                    <a:gd name="T6" fmla="*/ 2787 w 3216"/>
                    <a:gd name="T7" fmla="*/ 1893 h 2865"/>
                    <a:gd name="T8" fmla="*/ 2893 w 3216"/>
                    <a:gd name="T9" fmla="*/ 1708 h 2865"/>
                    <a:gd name="T10" fmla="*/ 3030 w 3216"/>
                    <a:gd name="T11" fmla="*/ 1583 h 2865"/>
                    <a:gd name="T12" fmla="*/ 3061 w 3216"/>
                    <a:gd name="T13" fmla="*/ 1532 h 2865"/>
                    <a:gd name="T14" fmla="*/ 2764 w 3216"/>
                    <a:gd name="T15" fmla="*/ 1634 h 2865"/>
                    <a:gd name="T16" fmla="*/ 2542 w 3216"/>
                    <a:gd name="T17" fmla="*/ 1824 h 2865"/>
                    <a:gd name="T18" fmla="*/ 2479 w 3216"/>
                    <a:gd name="T19" fmla="*/ 1860 h 2865"/>
                    <a:gd name="T20" fmla="*/ 2554 w 3216"/>
                    <a:gd name="T21" fmla="*/ 1558 h 2865"/>
                    <a:gd name="T22" fmla="*/ 2498 w 3216"/>
                    <a:gd name="T23" fmla="*/ 1208 h 2865"/>
                    <a:gd name="T24" fmla="*/ 2379 w 3216"/>
                    <a:gd name="T25" fmla="*/ 923 h 2865"/>
                    <a:gd name="T26" fmla="*/ 2133 w 3216"/>
                    <a:gd name="T27" fmla="*/ 616 h 2865"/>
                    <a:gd name="T28" fmla="*/ 1963 w 3216"/>
                    <a:gd name="T29" fmla="*/ 297 h 2865"/>
                    <a:gd name="T30" fmla="*/ 1960 w 3216"/>
                    <a:gd name="T31" fmla="*/ 74 h 2865"/>
                    <a:gd name="T32" fmla="*/ 1883 w 3216"/>
                    <a:gd name="T33" fmla="*/ 139 h 2865"/>
                    <a:gd name="T34" fmla="*/ 1839 w 3216"/>
                    <a:gd name="T35" fmla="*/ 307 h 2865"/>
                    <a:gd name="T36" fmla="*/ 1921 w 3216"/>
                    <a:gd name="T37" fmla="*/ 591 h 2865"/>
                    <a:gd name="T38" fmla="*/ 2021 w 3216"/>
                    <a:gd name="T39" fmla="*/ 867 h 2865"/>
                    <a:gd name="T40" fmla="*/ 2040 w 3216"/>
                    <a:gd name="T41" fmla="*/ 1175 h 2865"/>
                    <a:gd name="T42" fmla="*/ 1872 w 3216"/>
                    <a:gd name="T43" fmla="*/ 1576 h 2865"/>
                    <a:gd name="T44" fmla="*/ 1671 w 3216"/>
                    <a:gd name="T45" fmla="*/ 1781 h 2865"/>
                    <a:gd name="T46" fmla="*/ 1600 w 3216"/>
                    <a:gd name="T47" fmla="*/ 1466 h 2865"/>
                    <a:gd name="T48" fmla="*/ 1659 w 3216"/>
                    <a:gd name="T49" fmla="*/ 1063 h 2865"/>
                    <a:gd name="T50" fmla="*/ 1615 w 3216"/>
                    <a:gd name="T51" fmla="*/ 769 h 2865"/>
                    <a:gd name="T52" fmla="*/ 1521 w 3216"/>
                    <a:gd name="T53" fmla="*/ 697 h 2865"/>
                    <a:gd name="T54" fmla="*/ 1537 w 3216"/>
                    <a:gd name="T55" fmla="*/ 1056 h 2865"/>
                    <a:gd name="T56" fmla="*/ 1320 w 3216"/>
                    <a:gd name="T57" fmla="*/ 1491 h 2865"/>
                    <a:gd name="T58" fmla="*/ 1393 w 3216"/>
                    <a:gd name="T59" fmla="*/ 1137 h 2865"/>
                    <a:gd name="T60" fmla="*/ 1189 w 3216"/>
                    <a:gd name="T61" fmla="*/ 1433 h 2865"/>
                    <a:gd name="T62" fmla="*/ 1196 w 3216"/>
                    <a:gd name="T63" fmla="*/ 1880 h 2865"/>
                    <a:gd name="T64" fmla="*/ 1463 w 3216"/>
                    <a:gd name="T65" fmla="*/ 2375 h 2865"/>
                    <a:gd name="T66" fmla="*/ 1119 w 3216"/>
                    <a:gd name="T67" fmla="*/ 1974 h 2865"/>
                    <a:gd name="T68" fmla="*/ 935 w 3216"/>
                    <a:gd name="T69" fmla="*/ 1893 h 2865"/>
                    <a:gd name="T70" fmla="*/ 1161 w 3216"/>
                    <a:gd name="T71" fmla="*/ 2224 h 2865"/>
                    <a:gd name="T72" fmla="*/ 1215 w 3216"/>
                    <a:gd name="T73" fmla="*/ 2552 h 2865"/>
                    <a:gd name="T74" fmla="*/ 836 w 3216"/>
                    <a:gd name="T75" fmla="*/ 2303 h 2865"/>
                    <a:gd name="T76" fmla="*/ 486 w 3216"/>
                    <a:gd name="T77" fmla="*/ 2082 h 2865"/>
                    <a:gd name="T78" fmla="*/ 185 w 3216"/>
                    <a:gd name="T79" fmla="*/ 2016 h 2865"/>
                    <a:gd name="T80" fmla="*/ 234 w 3216"/>
                    <a:gd name="T81" fmla="*/ 2057 h 2865"/>
                    <a:gd name="T82" fmla="*/ 516 w 3216"/>
                    <a:gd name="T83" fmla="*/ 2205 h 2865"/>
                    <a:gd name="T84" fmla="*/ 921 w 3216"/>
                    <a:gd name="T85" fmla="*/ 2603 h 2865"/>
                    <a:gd name="T86" fmla="*/ 1467 w 3216"/>
                    <a:gd name="T87" fmla="*/ 2833 h 286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16"/>
                    <a:gd name="T133" fmla="*/ 0 h 2865"/>
                    <a:gd name="T134" fmla="*/ 3216 w 3216"/>
                    <a:gd name="T135" fmla="*/ 2865 h 286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16" h="2865">
                      <a:moveTo>
                        <a:pt x="1977" y="2841"/>
                      </a:moveTo>
                      <a:lnTo>
                        <a:pt x="2112" y="2818"/>
                      </a:lnTo>
                      <a:lnTo>
                        <a:pt x="2315" y="2773"/>
                      </a:lnTo>
                      <a:lnTo>
                        <a:pt x="2465" y="2704"/>
                      </a:lnTo>
                      <a:lnTo>
                        <a:pt x="2554" y="2626"/>
                      </a:lnTo>
                      <a:lnTo>
                        <a:pt x="2619" y="2540"/>
                      </a:lnTo>
                      <a:lnTo>
                        <a:pt x="2673" y="2463"/>
                      </a:lnTo>
                      <a:lnTo>
                        <a:pt x="2717" y="2357"/>
                      </a:lnTo>
                      <a:lnTo>
                        <a:pt x="2745" y="2220"/>
                      </a:lnTo>
                      <a:lnTo>
                        <a:pt x="2764" y="2075"/>
                      </a:lnTo>
                      <a:lnTo>
                        <a:pt x="2769" y="1976"/>
                      </a:lnTo>
                      <a:lnTo>
                        <a:pt x="2787" y="1893"/>
                      </a:lnTo>
                      <a:lnTo>
                        <a:pt x="2808" y="1842"/>
                      </a:lnTo>
                      <a:lnTo>
                        <a:pt x="2848" y="1779"/>
                      </a:lnTo>
                      <a:lnTo>
                        <a:pt x="2893" y="1708"/>
                      </a:lnTo>
                      <a:lnTo>
                        <a:pt x="2932" y="1656"/>
                      </a:lnTo>
                      <a:lnTo>
                        <a:pt x="2986" y="1605"/>
                      </a:lnTo>
                      <a:lnTo>
                        <a:pt x="3030" y="1583"/>
                      </a:lnTo>
                      <a:lnTo>
                        <a:pt x="3086" y="1552"/>
                      </a:lnTo>
                      <a:lnTo>
                        <a:pt x="3215" y="1509"/>
                      </a:lnTo>
                      <a:lnTo>
                        <a:pt x="3061" y="1532"/>
                      </a:lnTo>
                      <a:lnTo>
                        <a:pt x="2956" y="1553"/>
                      </a:lnTo>
                      <a:lnTo>
                        <a:pt x="2848" y="1595"/>
                      </a:lnTo>
                      <a:lnTo>
                        <a:pt x="2764" y="1634"/>
                      </a:lnTo>
                      <a:lnTo>
                        <a:pt x="2689" y="1679"/>
                      </a:lnTo>
                      <a:lnTo>
                        <a:pt x="2622" y="1742"/>
                      </a:lnTo>
                      <a:lnTo>
                        <a:pt x="2542" y="1824"/>
                      </a:lnTo>
                      <a:lnTo>
                        <a:pt x="2484" y="1890"/>
                      </a:lnTo>
                      <a:lnTo>
                        <a:pt x="2425" y="1959"/>
                      </a:lnTo>
                      <a:lnTo>
                        <a:pt x="2479" y="1860"/>
                      </a:lnTo>
                      <a:lnTo>
                        <a:pt x="2514" y="1775"/>
                      </a:lnTo>
                      <a:lnTo>
                        <a:pt x="2540" y="1679"/>
                      </a:lnTo>
                      <a:lnTo>
                        <a:pt x="2554" y="1558"/>
                      </a:lnTo>
                      <a:lnTo>
                        <a:pt x="2549" y="1434"/>
                      </a:lnTo>
                      <a:lnTo>
                        <a:pt x="2528" y="1322"/>
                      </a:lnTo>
                      <a:lnTo>
                        <a:pt x="2498" y="1208"/>
                      </a:lnTo>
                      <a:lnTo>
                        <a:pt x="2467" y="1111"/>
                      </a:lnTo>
                      <a:lnTo>
                        <a:pt x="2430" y="1018"/>
                      </a:lnTo>
                      <a:lnTo>
                        <a:pt x="2379" y="923"/>
                      </a:lnTo>
                      <a:lnTo>
                        <a:pt x="2287" y="807"/>
                      </a:lnTo>
                      <a:lnTo>
                        <a:pt x="2222" y="731"/>
                      </a:lnTo>
                      <a:lnTo>
                        <a:pt x="2133" y="616"/>
                      </a:lnTo>
                      <a:lnTo>
                        <a:pt x="2054" y="492"/>
                      </a:lnTo>
                      <a:lnTo>
                        <a:pt x="1998" y="378"/>
                      </a:lnTo>
                      <a:lnTo>
                        <a:pt x="1963" y="297"/>
                      </a:lnTo>
                      <a:lnTo>
                        <a:pt x="1937" y="206"/>
                      </a:lnTo>
                      <a:lnTo>
                        <a:pt x="1944" y="122"/>
                      </a:lnTo>
                      <a:lnTo>
                        <a:pt x="1960" y="74"/>
                      </a:lnTo>
                      <a:lnTo>
                        <a:pt x="2005" y="0"/>
                      </a:lnTo>
                      <a:lnTo>
                        <a:pt x="1921" y="83"/>
                      </a:lnTo>
                      <a:lnTo>
                        <a:pt x="1883" y="139"/>
                      </a:lnTo>
                      <a:lnTo>
                        <a:pt x="1858" y="185"/>
                      </a:lnTo>
                      <a:lnTo>
                        <a:pt x="1843" y="238"/>
                      </a:lnTo>
                      <a:lnTo>
                        <a:pt x="1839" y="307"/>
                      </a:lnTo>
                      <a:lnTo>
                        <a:pt x="1846" y="411"/>
                      </a:lnTo>
                      <a:lnTo>
                        <a:pt x="1881" y="503"/>
                      </a:lnTo>
                      <a:lnTo>
                        <a:pt x="1921" y="591"/>
                      </a:lnTo>
                      <a:lnTo>
                        <a:pt x="1970" y="667"/>
                      </a:lnTo>
                      <a:lnTo>
                        <a:pt x="2005" y="768"/>
                      </a:lnTo>
                      <a:lnTo>
                        <a:pt x="2021" y="867"/>
                      </a:lnTo>
                      <a:lnTo>
                        <a:pt x="2030" y="969"/>
                      </a:lnTo>
                      <a:lnTo>
                        <a:pt x="2040" y="1076"/>
                      </a:lnTo>
                      <a:lnTo>
                        <a:pt x="2040" y="1175"/>
                      </a:lnTo>
                      <a:lnTo>
                        <a:pt x="2016" y="1337"/>
                      </a:lnTo>
                      <a:lnTo>
                        <a:pt x="1977" y="1434"/>
                      </a:lnTo>
                      <a:lnTo>
                        <a:pt x="1872" y="1576"/>
                      </a:lnTo>
                      <a:lnTo>
                        <a:pt x="1787" y="1722"/>
                      </a:lnTo>
                      <a:lnTo>
                        <a:pt x="1720" y="1862"/>
                      </a:lnTo>
                      <a:lnTo>
                        <a:pt x="1671" y="1781"/>
                      </a:lnTo>
                      <a:lnTo>
                        <a:pt x="1636" y="1697"/>
                      </a:lnTo>
                      <a:lnTo>
                        <a:pt x="1615" y="1608"/>
                      </a:lnTo>
                      <a:lnTo>
                        <a:pt x="1600" y="1466"/>
                      </a:lnTo>
                      <a:lnTo>
                        <a:pt x="1643" y="1220"/>
                      </a:lnTo>
                      <a:lnTo>
                        <a:pt x="1654" y="1149"/>
                      </a:lnTo>
                      <a:lnTo>
                        <a:pt x="1659" y="1063"/>
                      </a:lnTo>
                      <a:lnTo>
                        <a:pt x="1659" y="981"/>
                      </a:lnTo>
                      <a:lnTo>
                        <a:pt x="1643" y="875"/>
                      </a:lnTo>
                      <a:lnTo>
                        <a:pt x="1615" y="769"/>
                      </a:lnTo>
                      <a:lnTo>
                        <a:pt x="1563" y="669"/>
                      </a:lnTo>
                      <a:lnTo>
                        <a:pt x="1474" y="528"/>
                      </a:lnTo>
                      <a:lnTo>
                        <a:pt x="1521" y="697"/>
                      </a:lnTo>
                      <a:lnTo>
                        <a:pt x="1551" y="837"/>
                      </a:lnTo>
                      <a:lnTo>
                        <a:pt x="1551" y="956"/>
                      </a:lnTo>
                      <a:lnTo>
                        <a:pt x="1537" y="1056"/>
                      </a:lnTo>
                      <a:lnTo>
                        <a:pt x="1502" y="1146"/>
                      </a:lnTo>
                      <a:lnTo>
                        <a:pt x="1453" y="1253"/>
                      </a:lnTo>
                      <a:lnTo>
                        <a:pt x="1320" y="1491"/>
                      </a:lnTo>
                      <a:lnTo>
                        <a:pt x="1329" y="1345"/>
                      </a:lnTo>
                      <a:lnTo>
                        <a:pt x="1365" y="1225"/>
                      </a:lnTo>
                      <a:lnTo>
                        <a:pt x="1393" y="1137"/>
                      </a:lnTo>
                      <a:lnTo>
                        <a:pt x="1294" y="1238"/>
                      </a:lnTo>
                      <a:lnTo>
                        <a:pt x="1236" y="1321"/>
                      </a:lnTo>
                      <a:lnTo>
                        <a:pt x="1189" y="1433"/>
                      </a:lnTo>
                      <a:lnTo>
                        <a:pt x="1157" y="1560"/>
                      </a:lnTo>
                      <a:lnTo>
                        <a:pt x="1161" y="1722"/>
                      </a:lnTo>
                      <a:lnTo>
                        <a:pt x="1196" y="1880"/>
                      </a:lnTo>
                      <a:lnTo>
                        <a:pt x="1250" y="2007"/>
                      </a:lnTo>
                      <a:lnTo>
                        <a:pt x="1334" y="2169"/>
                      </a:lnTo>
                      <a:lnTo>
                        <a:pt x="1463" y="2375"/>
                      </a:lnTo>
                      <a:lnTo>
                        <a:pt x="1255" y="2136"/>
                      </a:lnTo>
                      <a:lnTo>
                        <a:pt x="1208" y="2073"/>
                      </a:lnTo>
                      <a:lnTo>
                        <a:pt x="1119" y="1974"/>
                      </a:lnTo>
                      <a:lnTo>
                        <a:pt x="1005" y="1880"/>
                      </a:lnTo>
                      <a:lnTo>
                        <a:pt x="832" y="1765"/>
                      </a:lnTo>
                      <a:lnTo>
                        <a:pt x="935" y="1893"/>
                      </a:lnTo>
                      <a:lnTo>
                        <a:pt x="995" y="1973"/>
                      </a:lnTo>
                      <a:lnTo>
                        <a:pt x="1054" y="2053"/>
                      </a:lnTo>
                      <a:lnTo>
                        <a:pt x="1161" y="2224"/>
                      </a:lnTo>
                      <a:lnTo>
                        <a:pt x="1241" y="2362"/>
                      </a:lnTo>
                      <a:lnTo>
                        <a:pt x="1357" y="2592"/>
                      </a:lnTo>
                      <a:lnTo>
                        <a:pt x="1215" y="2552"/>
                      </a:lnTo>
                      <a:lnTo>
                        <a:pt x="1089" y="2483"/>
                      </a:lnTo>
                      <a:lnTo>
                        <a:pt x="951" y="2390"/>
                      </a:lnTo>
                      <a:lnTo>
                        <a:pt x="836" y="2303"/>
                      </a:lnTo>
                      <a:lnTo>
                        <a:pt x="689" y="2199"/>
                      </a:lnTo>
                      <a:lnTo>
                        <a:pt x="577" y="2133"/>
                      </a:lnTo>
                      <a:lnTo>
                        <a:pt x="486" y="2082"/>
                      </a:lnTo>
                      <a:lnTo>
                        <a:pt x="388" y="2042"/>
                      </a:lnTo>
                      <a:lnTo>
                        <a:pt x="285" y="2024"/>
                      </a:lnTo>
                      <a:lnTo>
                        <a:pt x="185" y="2016"/>
                      </a:lnTo>
                      <a:lnTo>
                        <a:pt x="0" y="2017"/>
                      </a:lnTo>
                      <a:lnTo>
                        <a:pt x="157" y="2039"/>
                      </a:lnTo>
                      <a:lnTo>
                        <a:pt x="234" y="2057"/>
                      </a:lnTo>
                      <a:lnTo>
                        <a:pt x="329" y="2095"/>
                      </a:lnTo>
                      <a:lnTo>
                        <a:pt x="442" y="2156"/>
                      </a:lnTo>
                      <a:lnTo>
                        <a:pt x="516" y="2205"/>
                      </a:lnTo>
                      <a:lnTo>
                        <a:pt x="645" y="2324"/>
                      </a:lnTo>
                      <a:lnTo>
                        <a:pt x="764" y="2456"/>
                      </a:lnTo>
                      <a:lnTo>
                        <a:pt x="921" y="2603"/>
                      </a:lnTo>
                      <a:lnTo>
                        <a:pt x="1033" y="2669"/>
                      </a:lnTo>
                      <a:lnTo>
                        <a:pt x="1196" y="2739"/>
                      </a:lnTo>
                      <a:lnTo>
                        <a:pt x="1467" y="2833"/>
                      </a:lnTo>
                      <a:lnTo>
                        <a:pt x="1696" y="2864"/>
                      </a:lnTo>
                      <a:lnTo>
                        <a:pt x="1977" y="2841"/>
                      </a:lnTo>
                    </a:path>
                  </a:pathLst>
                </a:custGeom>
                <a:solidFill>
                  <a:srgbClr val="FF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169" name="Freeform 46"/>
                <p:cNvSpPr>
                  <a:spLocks/>
                </p:cNvSpPr>
                <p:nvPr/>
              </p:nvSpPr>
              <p:spPr bwMode="auto">
                <a:xfrm>
                  <a:off x="1256" y="228"/>
                  <a:ext cx="3037" cy="2726"/>
                </a:xfrm>
                <a:custGeom>
                  <a:avLst/>
                  <a:gdLst>
                    <a:gd name="T0" fmla="*/ 2202 w 3037"/>
                    <a:gd name="T1" fmla="*/ 2642 h 2726"/>
                    <a:gd name="T2" fmla="*/ 2487 w 3037"/>
                    <a:gd name="T3" fmla="*/ 2431 h 2726"/>
                    <a:gd name="T4" fmla="*/ 2601 w 3037"/>
                    <a:gd name="T5" fmla="*/ 2140 h 2726"/>
                    <a:gd name="T6" fmla="*/ 2643 w 3037"/>
                    <a:gd name="T7" fmla="*/ 1841 h 2726"/>
                    <a:gd name="T8" fmla="*/ 2737 w 3037"/>
                    <a:gd name="T9" fmla="*/ 1671 h 2726"/>
                    <a:gd name="T10" fmla="*/ 2861 w 3037"/>
                    <a:gd name="T11" fmla="*/ 1549 h 2726"/>
                    <a:gd name="T12" fmla="*/ 2893 w 3037"/>
                    <a:gd name="T13" fmla="*/ 1490 h 2726"/>
                    <a:gd name="T14" fmla="*/ 2625 w 3037"/>
                    <a:gd name="T15" fmla="*/ 1600 h 2726"/>
                    <a:gd name="T16" fmla="*/ 2414 w 3037"/>
                    <a:gd name="T17" fmla="*/ 1779 h 2726"/>
                    <a:gd name="T18" fmla="*/ 2358 w 3037"/>
                    <a:gd name="T19" fmla="*/ 1810 h 2726"/>
                    <a:gd name="T20" fmla="*/ 2424 w 3037"/>
                    <a:gd name="T21" fmla="*/ 1534 h 2726"/>
                    <a:gd name="T22" fmla="*/ 2372 w 3037"/>
                    <a:gd name="T23" fmla="*/ 1217 h 2726"/>
                    <a:gd name="T24" fmla="*/ 2260 w 3037"/>
                    <a:gd name="T25" fmla="*/ 958 h 2726"/>
                    <a:gd name="T26" fmla="*/ 2033 w 3037"/>
                    <a:gd name="T27" fmla="*/ 677 h 2726"/>
                    <a:gd name="T28" fmla="*/ 1874 w 3037"/>
                    <a:gd name="T29" fmla="*/ 386 h 2726"/>
                    <a:gd name="T30" fmla="*/ 1839 w 3037"/>
                    <a:gd name="T31" fmla="*/ 150 h 2726"/>
                    <a:gd name="T32" fmla="*/ 1802 w 3037"/>
                    <a:gd name="T33" fmla="*/ 117 h 2726"/>
                    <a:gd name="T34" fmla="*/ 1751 w 3037"/>
                    <a:gd name="T35" fmla="*/ 386 h 2726"/>
                    <a:gd name="T36" fmla="*/ 1837 w 3037"/>
                    <a:gd name="T37" fmla="*/ 652 h 2726"/>
                    <a:gd name="T38" fmla="*/ 1926 w 3037"/>
                    <a:gd name="T39" fmla="*/ 905 h 2726"/>
                    <a:gd name="T40" fmla="*/ 1945 w 3037"/>
                    <a:gd name="T41" fmla="*/ 1187 h 2726"/>
                    <a:gd name="T42" fmla="*/ 1790 w 3037"/>
                    <a:gd name="T43" fmla="*/ 1552 h 2726"/>
                    <a:gd name="T44" fmla="*/ 1606 w 3037"/>
                    <a:gd name="T45" fmla="*/ 1741 h 2726"/>
                    <a:gd name="T46" fmla="*/ 1538 w 3037"/>
                    <a:gd name="T47" fmla="*/ 1450 h 2726"/>
                    <a:gd name="T48" fmla="*/ 1594 w 3037"/>
                    <a:gd name="T49" fmla="*/ 1082 h 2726"/>
                    <a:gd name="T50" fmla="*/ 1552 w 3037"/>
                    <a:gd name="T51" fmla="*/ 814 h 2726"/>
                    <a:gd name="T52" fmla="*/ 1465 w 3037"/>
                    <a:gd name="T53" fmla="*/ 748 h 2726"/>
                    <a:gd name="T54" fmla="*/ 1479 w 3037"/>
                    <a:gd name="T55" fmla="*/ 1075 h 2726"/>
                    <a:gd name="T56" fmla="*/ 1278 w 3037"/>
                    <a:gd name="T57" fmla="*/ 1475 h 2726"/>
                    <a:gd name="T58" fmla="*/ 1276 w 3037"/>
                    <a:gd name="T59" fmla="*/ 1044 h 2726"/>
                    <a:gd name="T60" fmla="*/ 1143 w 3037"/>
                    <a:gd name="T61" fmla="*/ 1420 h 2726"/>
                    <a:gd name="T62" fmla="*/ 1162 w 3037"/>
                    <a:gd name="T63" fmla="*/ 1828 h 2726"/>
                    <a:gd name="T64" fmla="*/ 1405 w 3037"/>
                    <a:gd name="T65" fmla="*/ 2279 h 2726"/>
                    <a:gd name="T66" fmla="*/ 1089 w 3037"/>
                    <a:gd name="T67" fmla="*/ 1916 h 2726"/>
                    <a:gd name="T68" fmla="*/ 921 w 3037"/>
                    <a:gd name="T69" fmla="*/ 1841 h 2726"/>
                    <a:gd name="T70" fmla="*/ 1127 w 3037"/>
                    <a:gd name="T71" fmla="*/ 2142 h 2726"/>
                    <a:gd name="T72" fmla="*/ 1178 w 3037"/>
                    <a:gd name="T73" fmla="*/ 2443 h 2726"/>
                    <a:gd name="T74" fmla="*/ 827 w 3037"/>
                    <a:gd name="T75" fmla="*/ 2216 h 2726"/>
                    <a:gd name="T76" fmla="*/ 498 w 3037"/>
                    <a:gd name="T77" fmla="*/ 2012 h 2726"/>
                    <a:gd name="T78" fmla="*/ 227 w 3037"/>
                    <a:gd name="T79" fmla="*/ 1941 h 2726"/>
                    <a:gd name="T80" fmla="*/ 201 w 3037"/>
                    <a:gd name="T81" fmla="*/ 1967 h 2726"/>
                    <a:gd name="T82" fmla="*/ 531 w 3037"/>
                    <a:gd name="T83" fmla="*/ 2124 h 2726"/>
                    <a:gd name="T84" fmla="*/ 904 w 3037"/>
                    <a:gd name="T85" fmla="*/ 2489 h 2726"/>
                    <a:gd name="T86" fmla="*/ 1412 w 3037"/>
                    <a:gd name="T87" fmla="*/ 2695 h 272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037"/>
                    <a:gd name="T133" fmla="*/ 0 h 2726"/>
                    <a:gd name="T134" fmla="*/ 3037 w 3037"/>
                    <a:gd name="T135" fmla="*/ 2726 h 272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037" h="2726">
                      <a:moveTo>
                        <a:pt x="1888" y="2702"/>
                      </a:moveTo>
                      <a:lnTo>
                        <a:pt x="2012" y="2684"/>
                      </a:lnTo>
                      <a:lnTo>
                        <a:pt x="2202" y="2642"/>
                      </a:lnTo>
                      <a:lnTo>
                        <a:pt x="2342" y="2580"/>
                      </a:lnTo>
                      <a:lnTo>
                        <a:pt x="2424" y="2507"/>
                      </a:lnTo>
                      <a:lnTo>
                        <a:pt x="2487" y="2431"/>
                      </a:lnTo>
                      <a:lnTo>
                        <a:pt x="2536" y="2360"/>
                      </a:lnTo>
                      <a:lnTo>
                        <a:pt x="2576" y="2263"/>
                      </a:lnTo>
                      <a:lnTo>
                        <a:pt x="2601" y="2140"/>
                      </a:lnTo>
                      <a:lnTo>
                        <a:pt x="2620" y="2008"/>
                      </a:lnTo>
                      <a:lnTo>
                        <a:pt x="2625" y="1916"/>
                      </a:lnTo>
                      <a:lnTo>
                        <a:pt x="2643" y="1841"/>
                      </a:lnTo>
                      <a:lnTo>
                        <a:pt x="2662" y="1795"/>
                      </a:lnTo>
                      <a:lnTo>
                        <a:pt x="2697" y="1737"/>
                      </a:lnTo>
                      <a:lnTo>
                        <a:pt x="2737" y="1671"/>
                      </a:lnTo>
                      <a:lnTo>
                        <a:pt x="2779" y="1625"/>
                      </a:lnTo>
                      <a:lnTo>
                        <a:pt x="2826" y="1577"/>
                      </a:lnTo>
                      <a:lnTo>
                        <a:pt x="2861" y="1549"/>
                      </a:lnTo>
                      <a:lnTo>
                        <a:pt x="2919" y="1518"/>
                      </a:lnTo>
                      <a:lnTo>
                        <a:pt x="3036" y="1458"/>
                      </a:lnTo>
                      <a:lnTo>
                        <a:pt x="2893" y="1490"/>
                      </a:lnTo>
                      <a:lnTo>
                        <a:pt x="2795" y="1519"/>
                      </a:lnTo>
                      <a:lnTo>
                        <a:pt x="2697" y="1559"/>
                      </a:lnTo>
                      <a:lnTo>
                        <a:pt x="2625" y="1600"/>
                      </a:lnTo>
                      <a:lnTo>
                        <a:pt x="2550" y="1645"/>
                      </a:lnTo>
                      <a:lnTo>
                        <a:pt x="2491" y="1703"/>
                      </a:lnTo>
                      <a:lnTo>
                        <a:pt x="2414" y="1779"/>
                      </a:lnTo>
                      <a:lnTo>
                        <a:pt x="2358" y="1838"/>
                      </a:lnTo>
                      <a:lnTo>
                        <a:pt x="2307" y="1898"/>
                      </a:lnTo>
                      <a:lnTo>
                        <a:pt x="2358" y="1810"/>
                      </a:lnTo>
                      <a:lnTo>
                        <a:pt x="2389" y="1732"/>
                      </a:lnTo>
                      <a:lnTo>
                        <a:pt x="2412" y="1645"/>
                      </a:lnTo>
                      <a:lnTo>
                        <a:pt x="2424" y="1534"/>
                      </a:lnTo>
                      <a:lnTo>
                        <a:pt x="2421" y="1424"/>
                      </a:lnTo>
                      <a:lnTo>
                        <a:pt x="2398" y="1320"/>
                      </a:lnTo>
                      <a:lnTo>
                        <a:pt x="2372" y="1217"/>
                      </a:lnTo>
                      <a:lnTo>
                        <a:pt x="2344" y="1128"/>
                      </a:lnTo>
                      <a:lnTo>
                        <a:pt x="2307" y="1042"/>
                      </a:lnTo>
                      <a:lnTo>
                        <a:pt x="2260" y="958"/>
                      </a:lnTo>
                      <a:lnTo>
                        <a:pt x="2176" y="849"/>
                      </a:lnTo>
                      <a:lnTo>
                        <a:pt x="2115" y="780"/>
                      </a:lnTo>
                      <a:lnTo>
                        <a:pt x="2033" y="677"/>
                      </a:lnTo>
                      <a:lnTo>
                        <a:pt x="1961" y="563"/>
                      </a:lnTo>
                      <a:lnTo>
                        <a:pt x="1907" y="457"/>
                      </a:lnTo>
                      <a:lnTo>
                        <a:pt x="1874" y="386"/>
                      </a:lnTo>
                      <a:lnTo>
                        <a:pt x="1853" y="302"/>
                      </a:lnTo>
                      <a:lnTo>
                        <a:pt x="1839" y="220"/>
                      </a:lnTo>
                      <a:lnTo>
                        <a:pt x="1839" y="150"/>
                      </a:lnTo>
                      <a:lnTo>
                        <a:pt x="1844" y="88"/>
                      </a:lnTo>
                      <a:lnTo>
                        <a:pt x="1849" y="0"/>
                      </a:lnTo>
                      <a:lnTo>
                        <a:pt x="1802" y="117"/>
                      </a:lnTo>
                      <a:lnTo>
                        <a:pt x="1772" y="213"/>
                      </a:lnTo>
                      <a:lnTo>
                        <a:pt x="1755" y="301"/>
                      </a:lnTo>
                      <a:lnTo>
                        <a:pt x="1751" y="386"/>
                      </a:lnTo>
                      <a:lnTo>
                        <a:pt x="1767" y="489"/>
                      </a:lnTo>
                      <a:lnTo>
                        <a:pt x="1800" y="575"/>
                      </a:lnTo>
                      <a:lnTo>
                        <a:pt x="1837" y="652"/>
                      </a:lnTo>
                      <a:lnTo>
                        <a:pt x="1879" y="722"/>
                      </a:lnTo>
                      <a:lnTo>
                        <a:pt x="1914" y="811"/>
                      </a:lnTo>
                      <a:lnTo>
                        <a:pt x="1926" y="905"/>
                      </a:lnTo>
                      <a:lnTo>
                        <a:pt x="1935" y="999"/>
                      </a:lnTo>
                      <a:lnTo>
                        <a:pt x="1945" y="1097"/>
                      </a:lnTo>
                      <a:lnTo>
                        <a:pt x="1945" y="1187"/>
                      </a:lnTo>
                      <a:lnTo>
                        <a:pt x="1924" y="1331"/>
                      </a:lnTo>
                      <a:lnTo>
                        <a:pt x="1884" y="1424"/>
                      </a:lnTo>
                      <a:lnTo>
                        <a:pt x="1790" y="1552"/>
                      </a:lnTo>
                      <a:lnTo>
                        <a:pt x="1713" y="1683"/>
                      </a:lnTo>
                      <a:lnTo>
                        <a:pt x="1648" y="1813"/>
                      </a:lnTo>
                      <a:lnTo>
                        <a:pt x="1606" y="1741"/>
                      </a:lnTo>
                      <a:lnTo>
                        <a:pt x="1571" y="1660"/>
                      </a:lnTo>
                      <a:lnTo>
                        <a:pt x="1552" y="1581"/>
                      </a:lnTo>
                      <a:lnTo>
                        <a:pt x="1538" y="1450"/>
                      </a:lnTo>
                      <a:lnTo>
                        <a:pt x="1578" y="1225"/>
                      </a:lnTo>
                      <a:lnTo>
                        <a:pt x="1589" y="1161"/>
                      </a:lnTo>
                      <a:lnTo>
                        <a:pt x="1594" y="1082"/>
                      </a:lnTo>
                      <a:lnTo>
                        <a:pt x="1594" y="1009"/>
                      </a:lnTo>
                      <a:lnTo>
                        <a:pt x="1578" y="910"/>
                      </a:lnTo>
                      <a:lnTo>
                        <a:pt x="1552" y="814"/>
                      </a:lnTo>
                      <a:lnTo>
                        <a:pt x="1505" y="723"/>
                      </a:lnTo>
                      <a:lnTo>
                        <a:pt x="1421" y="596"/>
                      </a:lnTo>
                      <a:lnTo>
                        <a:pt x="1465" y="748"/>
                      </a:lnTo>
                      <a:lnTo>
                        <a:pt x="1493" y="879"/>
                      </a:lnTo>
                      <a:lnTo>
                        <a:pt x="1491" y="986"/>
                      </a:lnTo>
                      <a:lnTo>
                        <a:pt x="1479" y="1075"/>
                      </a:lnTo>
                      <a:lnTo>
                        <a:pt x="1447" y="1159"/>
                      </a:lnTo>
                      <a:lnTo>
                        <a:pt x="1400" y="1260"/>
                      </a:lnTo>
                      <a:lnTo>
                        <a:pt x="1278" y="1475"/>
                      </a:lnTo>
                      <a:lnTo>
                        <a:pt x="1276" y="1339"/>
                      </a:lnTo>
                      <a:lnTo>
                        <a:pt x="1283" y="1224"/>
                      </a:lnTo>
                      <a:lnTo>
                        <a:pt x="1276" y="1044"/>
                      </a:lnTo>
                      <a:lnTo>
                        <a:pt x="1204" y="1219"/>
                      </a:lnTo>
                      <a:lnTo>
                        <a:pt x="1169" y="1318"/>
                      </a:lnTo>
                      <a:lnTo>
                        <a:pt x="1143" y="1420"/>
                      </a:lnTo>
                      <a:lnTo>
                        <a:pt x="1124" y="1538"/>
                      </a:lnTo>
                      <a:lnTo>
                        <a:pt x="1129" y="1685"/>
                      </a:lnTo>
                      <a:lnTo>
                        <a:pt x="1162" y="1828"/>
                      </a:lnTo>
                      <a:lnTo>
                        <a:pt x="1213" y="1945"/>
                      </a:lnTo>
                      <a:lnTo>
                        <a:pt x="1288" y="2092"/>
                      </a:lnTo>
                      <a:lnTo>
                        <a:pt x="1405" y="2279"/>
                      </a:lnTo>
                      <a:lnTo>
                        <a:pt x="1218" y="2061"/>
                      </a:lnTo>
                      <a:lnTo>
                        <a:pt x="1173" y="2003"/>
                      </a:lnTo>
                      <a:lnTo>
                        <a:pt x="1089" y="1916"/>
                      </a:lnTo>
                      <a:lnTo>
                        <a:pt x="984" y="1828"/>
                      </a:lnTo>
                      <a:lnTo>
                        <a:pt x="762" y="1671"/>
                      </a:lnTo>
                      <a:lnTo>
                        <a:pt x="921" y="1841"/>
                      </a:lnTo>
                      <a:lnTo>
                        <a:pt x="975" y="1914"/>
                      </a:lnTo>
                      <a:lnTo>
                        <a:pt x="1028" y="1985"/>
                      </a:lnTo>
                      <a:lnTo>
                        <a:pt x="1127" y="2142"/>
                      </a:lnTo>
                      <a:lnTo>
                        <a:pt x="1204" y="2268"/>
                      </a:lnTo>
                      <a:lnTo>
                        <a:pt x="1311" y="2476"/>
                      </a:lnTo>
                      <a:lnTo>
                        <a:pt x="1178" y="2443"/>
                      </a:lnTo>
                      <a:lnTo>
                        <a:pt x="1061" y="2377"/>
                      </a:lnTo>
                      <a:lnTo>
                        <a:pt x="933" y="2294"/>
                      </a:lnTo>
                      <a:lnTo>
                        <a:pt x="827" y="2216"/>
                      </a:lnTo>
                      <a:lnTo>
                        <a:pt x="689" y="2117"/>
                      </a:lnTo>
                      <a:lnTo>
                        <a:pt x="587" y="2059"/>
                      </a:lnTo>
                      <a:lnTo>
                        <a:pt x="498" y="2012"/>
                      </a:lnTo>
                      <a:lnTo>
                        <a:pt x="409" y="1977"/>
                      </a:lnTo>
                      <a:lnTo>
                        <a:pt x="327" y="1955"/>
                      </a:lnTo>
                      <a:lnTo>
                        <a:pt x="227" y="1941"/>
                      </a:lnTo>
                      <a:lnTo>
                        <a:pt x="105" y="1929"/>
                      </a:lnTo>
                      <a:lnTo>
                        <a:pt x="0" y="1921"/>
                      </a:lnTo>
                      <a:lnTo>
                        <a:pt x="201" y="1967"/>
                      </a:lnTo>
                      <a:lnTo>
                        <a:pt x="355" y="2023"/>
                      </a:lnTo>
                      <a:lnTo>
                        <a:pt x="460" y="2079"/>
                      </a:lnTo>
                      <a:lnTo>
                        <a:pt x="531" y="2124"/>
                      </a:lnTo>
                      <a:lnTo>
                        <a:pt x="650" y="2235"/>
                      </a:lnTo>
                      <a:lnTo>
                        <a:pt x="762" y="2353"/>
                      </a:lnTo>
                      <a:lnTo>
                        <a:pt x="904" y="2489"/>
                      </a:lnTo>
                      <a:lnTo>
                        <a:pt x="1012" y="2548"/>
                      </a:lnTo>
                      <a:lnTo>
                        <a:pt x="1162" y="2611"/>
                      </a:lnTo>
                      <a:lnTo>
                        <a:pt x="1412" y="2695"/>
                      </a:lnTo>
                      <a:lnTo>
                        <a:pt x="1627" y="2725"/>
                      </a:lnTo>
                      <a:lnTo>
                        <a:pt x="1888" y="2702"/>
                      </a:lnTo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170" name="Freeform 47"/>
                <p:cNvSpPr>
                  <a:spLocks/>
                </p:cNvSpPr>
                <p:nvPr/>
              </p:nvSpPr>
              <p:spPr bwMode="auto">
                <a:xfrm>
                  <a:off x="1315" y="197"/>
                  <a:ext cx="3022" cy="2783"/>
                </a:xfrm>
                <a:custGeom>
                  <a:avLst/>
                  <a:gdLst>
                    <a:gd name="T0" fmla="*/ 2096 w 3022"/>
                    <a:gd name="T1" fmla="*/ 2698 h 2783"/>
                    <a:gd name="T2" fmla="*/ 2371 w 3022"/>
                    <a:gd name="T3" fmla="*/ 2481 h 2783"/>
                    <a:gd name="T4" fmla="*/ 2486 w 3022"/>
                    <a:gd name="T5" fmla="*/ 2186 h 2783"/>
                    <a:gd name="T6" fmla="*/ 2523 w 3022"/>
                    <a:gd name="T7" fmla="*/ 1880 h 2783"/>
                    <a:gd name="T8" fmla="*/ 2619 w 3022"/>
                    <a:gd name="T9" fmla="*/ 1707 h 2783"/>
                    <a:gd name="T10" fmla="*/ 2736 w 3022"/>
                    <a:gd name="T11" fmla="*/ 1581 h 2783"/>
                    <a:gd name="T12" fmla="*/ 2888 w 3022"/>
                    <a:gd name="T13" fmla="*/ 1475 h 2783"/>
                    <a:gd name="T14" fmla="*/ 2577 w 3022"/>
                    <a:gd name="T15" fmla="*/ 1591 h 2783"/>
                    <a:gd name="T16" fmla="*/ 2374 w 3022"/>
                    <a:gd name="T17" fmla="*/ 1738 h 2783"/>
                    <a:gd name="T18" fmla="*/ 2196 w 3022"/>
                    <a:gd name="T19" fmla="*/ 1939 h 2783"/>
                    <a:gd name="T20" fmla="*/ 2299 w 3022"/>
                    <a:gd name="T21" fmla="*/ 1678 h 2783"/>
                    <a:gd name="T22" fmla="*/ 2285 w 3022"/>
                    <a:gd name="T23" fmla="*/ 1348 h 2783"/>
                    <a:gd name="T24" fmla="*/ 2196 w 3022"/>
                    <a:gd name="T25" fmla="*/ 1066 h 2783"/>
                    <a:gd name="T26" fmla="*/ 2012 w 3022"/>
                    <a:gd name="T27" fmla="*/ 796 h 2783"/>
                    <a:gd name="T28" fmla="*/ 1806 w 3022"/>
                    <a:gd name="T29" fmla="*/ 466 h 2783"/>
                    <a:gd name="T30" fmla="*/ 1743 w 3022"/>
                    <a:gd name="T31" fmla="*/ 223 h 2783"/>
                    <a:gd name="T32" fmla="*/ 1752 w 3022"/>
                    <a:gd name="T33" fmla="*/ 0 h 2783"/>
                    <a:gd name="T34" fmla="*/ 1657 w 3022"/>
                    <a:gd name="T35" fmla="*/ 306 h 2783"/>
                    <a:gd name="T36" fmla="*/ 1701 w 3022"/>
                    <a:gd name="T37" fmla="*/ 585 h 2783"/>
                    <a:gd name="T38" fmla="*/ 1813 w 3022"/>
                    <a:gd name="T39" fmla="*/ 829 h 2783"/>
                    <a:gd name="T40" fmla="*/ 1846 w 3022"/>
                    <a:gd name="T41" fmla="*/ 1117 h 2783"/>
                    <a:gd name="T42" fmla="*/ 1787 w 3022"/>
                    <a:gd name="T43" fmla="*/ 1452 h 2783"/>
                    <a:gd name="T44" fmla="*/ 1556 w 3022"/>
                    <a:gd name="T45" fmla="*/ 1852 h 2783"/>
                    <a:gd name="T46" fmla="*/ 1460 w 3022"/>
                    <a:gd name="T47" fmla="*/ 1612 h 2783"/>
                    <a:gd name="T48" fmla="*/ 1500 w 3022"/>
                    <a:gd name="T49" fmla="*/ 1184 h 2783"/>
                    <a:gd name="T50" fmla="*/ 1486 w 3022"/>
                    <a:gd name="T51" fmla="*/ 928 h 2783"/>
                    <a:gd name="T52" fmla="*/ 1334 w 3022"/>
                    <a:gd name="T53" fmla="*/ 608 h 2783"/>
                    <a:gd name="T54" fmla="*/ 1404 w 3022"/>
                    <a:gd name="T55" fmla="*/ 1004 h 2783"/>
                    <a:gd name="T56" fmla="*/ 1315 w 3022"/>
                    <a:gd name="T57" fmla="*/ 1285 h 2783"/>
                    <a:gd name="T58" fmla="*/ 1199 w 3022"/>
                    <a:gd name="T59" fmla="*/ 1249 h 2783"/>
                    <a:gd name="T60" fmla="*/ 1096 w 3022"/>
                    <a:gd name="T61" fmla="*/ 1345 h 2783"/>
                    <a:gd name="T62" fmla="*/ 1051 w 3022"/>
                    <a:gd name="T63" fmla="*/ 1720 h 2783"/>
                    <a:gd name="T64" fmla="*/ 1208 w 3022"/>
                    <a:gd name="T65" fmla="*/ 2136 h 2783"/>
                    <a:gd name="T66" fmla="*/ 1093 w 3022"/>
                    <a:gd name="T67" fmla="*/ 2044 h 2783"/>
                    <a:gd name="T68" fmla="*/ 755 w 3022"/>
                    <a:gd name="T69" fmla="*/ 1758 h 2783"/>
                    <a:gd name="T70" fmla="*/ 958 w 3022"/>
                    <a:gd name="T71" fmla="*/ 2027 h 2783"/>
                    <a:gd name="T72" fmla="*/ 1229 w 3022"/>
                    <a:gd name="T73" fmla="*/ 2528 h 2783"/>
                    <a:gd name="T74" fmla="*/ 862 w 3022"/>
                    <a:gd name="T75" fmla="*/ 2344 h 2783"/>
                    <a:gd name="T76" fmla="*/ 523 w 3022"/>
                    <a:gd name="T77" fmla="*/ 2103 h 2783"/>
                    <a:gd name="T78" fmla="*/ 259 w 3022"/>
                    <a:gd name="T79" fmla="*/ 1999 h 2783"/>
                    <a:gd name="T80" fmla="*/ 147 w 3022"/>
                    <a:gd name="T81" fmla="*/ 2009 h 2783"/>
                    <a:gd name="T82" fmla="*/ 470 w 3022"/>
                    <a:gd name="T83" fmla="*/ 2169 h 2783"/>
                    <a:gd name="T84" fmla="*/ 834 w 3022"/>
                    <a:gd name="T85" fmla="*/ 2542 h 2783"/>
                    <a:gd name="T86" fmla="*/ 1327 w 3022"/>
                    <a:gd name="T87" fmla="*/ 2752 h 278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022"/>
                    <a:gd name="T133" fmla="*/ 0 h 2783"/>
                    <a:gd name="T134" fmla="*/ 3022 w 3022"/>
                    <a:gd name="T135" fmla="*/ 2783 h 2783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022" h="2783">
                      <a:moveTo>
                        <a:pt x="1787" y="2759"/>
                      </a:moveTo>
                      <a:lnTo>
                        <a:pt x="1909" y="2741"/>
                      </a:lnTo>
                      <a:lnTo>
                        <a:pt x="2096" y="2698"/>
                      </a:lnTo>
                      <a:lnTo>
                        <a:pt x="2231" y="2633"/>
                      </a:lnTo>
                      <a:lnTo>
                        <a:pt x="2311" y="2559"/>
                      </a:lnTo>
                      <a:lnTo>
                        <a:pt x="2371" y="2481"/>
                      </a:lnTo>
                      <a:lnTo>
                        <a:pt x="2418" y="2407"/>
                      </a:lnTo>
                      <a:lnTo>
                        <a:pt x="2456" y="2311"/>
                      </a:lnTo>
                      <a:lnTo>
                        <a:pt x="2486" y="2186"/>
                      </a:lnTo>
                      <a:lnTo>
                        <a:pt x="2500" y="2049"/>
                      </a:lnTo>
                      <a:lnTo>
                        <a:pt x="2507" y="1958"/>
                      </a:lnTo>
                      <a:lnTo>
                        <a:pt x="2523" y="1880"/>
                      </a:lnTo>
                      <a:lnTo>
                        <a:pt x="2542" y="1832"/>
                      </a:lnTo>
                      <a:lnTo>
                        <a:pt x="2577" y="1773"/>
                      </a:lnTo>
                      <a:lnTo>
                        <a:pt x="2619" y="1707"/>
                      </a:lnTo>
                      <a:lnTo>
                        <a:pt x="2657" y="1659"/>
                      </a:lnTo>
                      <a:lnTo>
                        <a:pt x="2701" y="1609"/>
                      </a:lnTo>
                      <a:lnTo>
                        <a:pt x="2736" y="1581"/>
                      </a:lnTo>
                      <a:lnTo>
                        <a:pt x="2792" y="1550"/>
                      </a:lnTo>
                      <a:lnTo>
                        <a:pt x="3021" y="1446"/>
                      </a:lnTo>
                      <a:lnTo>
                        <a:pt x="2888" y="1475"/>
                      </a:lnTo>
                      <a:lnTo>
                        <a:pt x="2764" y="1513"/>
                      </a:lnTo>
                      <a:lnTo>
                        <a:pt x="2673" y="1551"/>
                      </a:lnTo>
                      <a:lnTo>
                        <a:pt x="2577" y="1591"/>
                      </a:lnTo>
                      <a:lnTo>
                        <a:pt x="2505" y="1632"/>
                      </a:lnTo>
                      <a:lnTo>
                        <a:pt x="2435" y="1678"/>
                      </a:lnTo>
                      <a:lnTo>
                        <a:pt x="2374" y="1738"/>
                      </a:lnTo>
                      <a:lnTo>
                        <a:pt x="2301" y="1816"/>
                      </a:lnTo>
                      <a:lnTo>
                        <a:pt x="2248" y="1877"/>
                      </a:lnTo>
                      <a:lnTo>
                        <a:pt x="2196" y="1939"/>
                      </a:lnTo>
                      <a:lnTo>
                        <a:pt x="2245" y="1847"/>
                      </a:lnTo>
                      <a:lnTo>
                        <a:pt x="2276" y="1769"/>
                      </a:lnTo>
                      <a:lnTo>
                        <a:pt x="2299" y="1678"/>
                      </a:lnTo>
                      <a:lnTo>
                        <a:pt x="2311" y="1566"/>
                      </a:lnTo>
                      <a:lnTo>
                        <a:pt x="2308" y="1452"/>
                      </a:lnTo>
                      <a:lnTo>
                        <a:pt x="2285" y="1348"/>
                      </a:lnTo>
                      <a:lnTo>
                        <a:pt x="2259" y="1242"/>
                      </a:lnTo>
                      <a:lnTo>
                        <a:pt x="2231" y="1150"/>
                      </a:lnTo>
                      <a:lnTo>
                        <a:pt x="2196" y="1066"/>
                      </a:lnTo>
                      <a:lnTo>
                        <a:pt x="2150" y="975"/>
                      </a:lnTo>
                      <a:lnTo>
                        <a:pt x="2070" y="867"/>
                      </a:lnTo>
                      <a:lnTo>
                        <a:pt x="2012" y="796"/>
                      </a:lnTo>
                      <a:lnTo>
                        <a:pt x="1935" y="691"/>
                      </a:lnTo>
                      <a:lnTo>
                        <a:pt x="1860" y="575"/>
                      </a:lnTo>
                      <a:lnTo>
                        <a:pt x="1806" y="466"/>
                      </a:lnTo>
                      <a:lnTo>
                        <a:pt x="1776" y="393"/>
                      </a:lnTo>
                      <a:lnTo>
                        <a:pt x="1757" y="307"/>
                      </a:lnTo>
                      <a:lnTo>
                        <a:pt x="1743" y="223"/>
                      </a:lnTo>
                      <a:lnTo>
                        <a:pt x="1743" y="154"/>
                      </a:lnTo>
                      <a:lnTo>
                        <a:pt x="1745" y="88"/>
                      </a:lnTo>
                      <a:lnTo>
                        <a:pt x="1752" y="0"/>
                      </a:lnTo>
                      <a:lnTo>
                        <a:pt x="1706" y="117"/>
                      </a:lnTo>
                      <a:lnTo>
                        <a:pt x="1678" y="218"/>
                      </a:lnTo>
                      <a:lnTo>
                        <a:pt x="1657" y="306"/>
                      </a:lnTo>
                      <a:lnTo>
                        <a:pt x="1657" y="393"/>
                      </a:lnTo>
                      <a:lnTo>
                        <a:pt x="1671" y="497"/>
                      </a:lnTo>
                      <a:lnTo>
                        <a:pt x="1701" y="585"/>
                      </a:lnTo>
                      <a:lnTo>
                        <a:pt x="1741" y="664"/>
                      </a:lnTo>
                      <a:lnTo>
                        <a:pt x="1780" y="735"/>
                      </a:lnTo>
                      <a:lnTo>
                        <a:pt x="1813" y="829"/>
                      </a:lnTo>
                      <a:lnTo>
                        <a:pt x="1829" y="923"/>
                      </a:lnTo>
                      <a:lnTo>
                        <a:pt x="1834" y="1018"/>
                      </a:lnTo>
                      <a:lnTo>
                        <a:pt x="1846" y="1117"/>
                      </a:lnTo>
                      <a:lnTo>
                        <a:pt x="1846" y="1211"/>
                      </a:lnTo>
                      <a:lnTo>
                        <a:pt x="1825" y="1361"/>
                      </a:lnTo>
                      <a:lnTo>
                        <a:pt x="1787" y="1452"/>
                      </a:lnTo>
                      <a:lnTo>
                        <a:pt x="1696" y="1584"/>
                      </a:lnTo>
                      <a:lnTo>
                        <a:pt x="1619" y="1720"/>
                      </a:lnTo>
                      <a:lnTo>
                        <a:pt x="1556" y="1852"/>
                      </a:lnTo>
                      <a:lnTo>
                        <a:pt x="1514" y="1778"/>
                      </a:lnTo>
                      <a:lnTo>
                        <a:pt x="1484" y="1695"/>
                      </a:lnTo>
                      <a:lnTo>
                        <a:pt x="1460" y="1612"/>
                      </a:lnTo>
                      <a:lnTo>
                        <a:pt x="1451" y="1480"/>
                      </a:lnTo>
                      <a:lnTo>
                        <a:pt x="1486" y="1251"/>
                      </a:lnTo>
                      <a:lnTo>
                        <a:pt x="1500" y="1184"/>
                      </a:lnTo>
                      <a:lnTo>
                        <a:pt x="1502" y="1105"/>
                      </a:lnTo>
                      <a:lnTo>
                        <a:pt x="1502" y="1029"/>
                      </a:lnTo>
                      <a:lnTo>
                        <a:pt x="1486" y="928"/>
                      </a:lnTo>
                      <a:lnTo>
                        <a:pt x="1460" y="833"/>
                      </a:lnTo>
                      <a:lnTo>
                        <a:pt x="1416" y="738"/>
                      </a:lnTo>
                      <a:lnTo>
                        <a:pt x="1334" y="608"/>
                      </a:lnTo>
                      <a:lnTo>
                        <a:pt x="1381" y="765"/>
                      </a:lnTo>
                      <a:lnTo>
                        <a:pt x="1407" y="897"/>
                      </a:lnTo>
                      <a:lnTo>
                        <a:pt x="1404" y="1004"/>
                      </a:lnTo>
                      <a:lnTo>
                        <a:pt x="1390" y="1099"/>
                      </a:lnTo>
                      <a:lnTo>
                        <a:pt x="1362" y="1184"/>
                      </a:lnTo>
                      <a:lnTo>
                        <a:pt x="1315" y="1285"/>
                      </a:lnTo>
                      <a:lnTo>
                        <a:pt x="1199" y="1505"/>
                      </a:lnTo>
                      <a:lnTo>
                        <a:pt x="1189" y="1368"/>
                      </a:lnTo>
                      <a:lnTo>
                        <a:pt x="1199" y="1249"/>
                      </a:lnTo>
                      <a:lnTo>
                        <a:pt x="1210" y="1137"/>
                      </a:lnTo>
                      <a:lnTo>
                        <a:pt x="1138" y="1249"/>
                      </a:lnTo>
                      <a:lnTo>
                        <a:pt x="1096" y="1345"/>
                      </a:lnTo>
                      <a:lnTo>
                        <a:pt x="1068" y="1449"/>
                      </a:lnTo>
                      <a:lnTo>
                        <a:pt x="1047" y="1569"/>
                      </a:lnTo>
                      <a:lnTo>
                        <a:pt x="1051" y="1720"/>
                      </a:lnTo>
                      <a:lnTo>
                        <a:pt x="1084" y="1867"/>
                      </a:lnTo>
                      <a:lnTo>
                        <a:pt x="1131" y="1986"/>
                      </a:lnTo>
                      <a:lnTo>
                        <a:pt x="1208" y="2136"/>
                      </a:lnTo>
                      <a:lnTo>
                        <a:pt x="1322" y="2326"/>
                      </a:lnTo>
                      <a:lnTo>
                        <a:pt x="1138" y="2105"/>
                      </a:lnTo>
                      <a:lnTo>
                        <a:pt x="1093" y="2044"/>
                      </a:lnTo>
                      <a:lnTo>
                        <a:pt x="1014" y="1954"/>
                      </a:lnTo>
                      <a:lnTo>
                        <a:pt x="914" y="1867"/>
                      </a:lnTo>
                      <a:lnTo>
                        <a:pt x="755" y="1758"/>
                      </a:lnTo>
                      <a:lnTo>
                        <a:pt x="848" y="1878"/>
                      </a:lnTo>
                      <a:lnTo>
                        <a:pt x="902" y="1953"/>
                      </a:lnTo>
                      <a:lnTo>
                        <a:pt x="958" y="2027"/>
                      </a:lnTo>
                      <a:lnTo>
                        <a:pt x="1051" y="2186"/>
                      </a:lnTo>
                      <a:lnTo>
                        <a:pt x="1124" y="2316"/>
                      </a:lnTo>
                      <a:lnTo>
                        <a:pt x="1229" y="2528"/>
                      </a:lnTo>
                      <a:lnTo>
                        <a:pt x="1100" y="2493"/>
                      </a:lnTo>
                      <a:lnTo>
                        <a:pt x="986" y="2427"/>
                      </a:lnTo>
                      <a:lnTo>
                        <a:pt x="862" y="2344"/>
                      </a:lnTo>
                      <a:lnTo>
                        <a:pt x="759" y="2262"/>
                      </a:lnTo>
                      <a:lnTo>
                        <a:pt x="624" y="2162"/>
                      </a:lnTo>
                      <a:lnTo>
                        <a:pt x="523" y="2103"/>
                      </a:lnTo>
                      <a:lnTo>
                        <a:pt x="439" y="2055"/>
                      </a:lnTo>
                      <a:lnTo>
                        <a:pt x="350" y="2017"/>
                      </a:lnTo>
                      <a:lnTo>
                        <a:pt x="259" y="1999"/>
                      </a:lnTo>
                      <a:lnTo>
                        <a:pt x="171" y="1986"/>
                      </a:lnTo>
                      <a:lnTo>
                        <a:pt x="0" y="1973"/>
                      </a:lnTo>
                      <a:lnTo>
                        <a:pt x="147" y="2009"/>
                      </a:lnTo>
                      <a:lnTo>
                        <a:pt x="301" y="2065"/>
                      </a:lnTo>
                      <a:lnTo>
                        <a:pt x="402" y="2123"/>
                      </a:lnTo>
                      <a:lnTo>
                        <a:pt x="470" y="2169"/>
                      </a:lnTo>
                      <a:lnTo>
                        <a:pt x="586" y="2280"/>
                      </a:lnTo>
                      <a:lnTo>
                        <a:pt x="694" y="2402"/>
                      </a:lnTo>
                      <a:lnTo>
                        <a:pt x="834" y="2542"/>
                      </a:lnTo>
                      <a:lnTo>
                        <a:pt x="937" y="2602"/>
                      </a:lnTo>
                      <a:lnTo>
                        <a:pt x="1084" y="2665"/>
                      </a:lnTo>
                      <a:lnTo>
                        <a:pt x="1327" y="2752"/>
                      </a:lnTo>
                      <a:lnTo>
                        <a:pt x="1537" y="2782"/>
                      </a:lnTo>
                      <a:lnTo>
                        <a:pt x="1787" y="2759"/>
                      </a:lnTo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171" name="Freeform 48"/>
                <p:cNvSpPr>
                  <a:spLocks/>
                </p:cNvSpPr>
                <p:nvPr/>
              </p:nvSpPr>
              <p:spPr bwMode="auto">
                <a:xfrm>
                  <a:off x="1305" y="313"/>
                  <a:ext cx="3009" cy="2649"/>
                </a:xfrm>
                <a:custGeom>
                  <a:avLst/>
                  <a:gdLst>
                    <a:gd name="T0" fmla="*/ 2170 w 3009"/>
                    <a:gd name="T1" fmla="*/ 2567 h 2649"/>
                    <a:gd name="T2" fmla="*/ 2455 w 3009"/>
                    <a:gd name="T3" fmla="*/ 2362 h 2649"/>
                    <a:gd name="T4" fmla="*/ 2574 w 3009"/>
                    <a:gd name="T5" fmla="*/ 2080 h 2649"/>
                    <a:gd name="T6" fmla="*/ 2613 w 3009"/>
                    <a:gd name="T7" fmla="*/ 1788 h 2649"/>
                    <a:gd name="T8" fmla="*/ 2709 w 3009"/>
                    <a:gd name="T9" fmla="*/ 1623 h 2649"/>
                    <a:gd name="T10" fmla="*/ 2833 w 3009"/>
                    <a:gd name="T11" fmla="*/ 1504 h 2649"/>
                    <a:gd name="T12" fmla="*/ 2863 w 3009"/>
                    <a:gd name="T13" fmla="*/ 1448 h 2649"/>
                    <a:gd name="T14" fmla="*/ 2592 w 3009"/>
                    <a:gd name="T15" fmla="*/ 1553 h 2649"/>
                    <a:gd name="T16" fmla="*/ 2387 w 3009"/>
                    <a:gd name="T17" fmla="*/ 1728 h 2649"/>
                    <a:gd name="T18" fmla="*/ 2326 w 3009"/>
                    <a:gd name="T19" fmla="*/ 1760 h 2649"/>
                    <a:gd name="T20" fmla="*/ 2396 w 3009"/>
                    <a:gd name="T21" fmla="*/ 1491 h 2649"/>
                    <a:gd name="T22" fmla="*/ 2342 w 3009"/>
                    <a:gd name="T23" fmla="*/ 1179 h 2649"/>
                    <a:gd name="T24" fmla="*/ 2228 w 3009"/>
                    <a:gd name="T25" fmla="*/ 928 h 2649"/>
                    <a:gd name="T26" fmla="*/ 2001 w 3009"/>
                    <a:gd name="T27" fmla="*/ 657 h 2649"/>
                    <a:gd name="T28" fmla="*/ 1840 w 3009"/>
                    <a:gd name="T29" fmla="*/ 373 h 2649"/>
                    <a:gd name="T30" fmla="*/ 1810 w 3009"/>
                    <a:gd name="T31" fmla="*/ 145 h 2649"/>
                    <a:gd name="T32" fmla="*/ 1770 w 3009"/>
                    <a:gd name="T33" fmla="*/ 111 h 2649"/>
                    <a:gd name="T34" fmla="*/ 1717 w 3009"/>
                    <a:gd name="T35" fmla="*/ 373 h 2649"/>
                    <a:gd name="T36" fmla="*/ 1805 w 3009"/>
                    <a:gd name="T37" fmla="*/ 631 h 2649"/>
                    <a:gd name="T38" fmla="*/ 1894 w 3009"/>
                    <a:gd name="T39" fmla="*/ 880 h 2649"/>
                    <a:gd name="T40" fmla="*/ 1913 w 3009"/>
                    <a:gd name="T41" fmla="*/ 1152 h 2649"/>
                    <a:gd name="T42" fmla="*/ 1754 w 3009"/>
                    <a:gd name="T43" fmla="*/ 1509 h 2649"/>
                    <a:gd name="T44" fmla="*/ 1572 w 3009"/>
                    <a:gd name="T45" fmla="*/ 1690 h 2649"/>
                    <a:gd name="T46" fmla="*/ 1504 w 3009"/>
                    <a:gd name="T47" fmla="*/ 1408 h 2649"/>
                    <a:gd name="T48" fmla="*/ 1558 w 3009"/>
                    <a:gd name="T49" fmla="*/ 1052 h 2649"/>
                    <a:gd name="T50" fmla="*/ 1518 w 3009"/>
                    <a:gd name="T51" fmla="*/ 789 h 2649"/>
                    <a:gd name="T52" fmla="*/ 1432 w 3009"/>
                    <a:gd name="T53" fmla="*/ 726 h 2649"/>
                    <a:gd name="T54" fmla="*/ 1443 w 3009"/>
                    <a:gd name="T55" fmla="*/ 1045 h 2649"/>
                    <a:gd name="T56" fmla="*/ 1245 w 3009"/>
                    <a:gd name="T57" fmla="*/ 1433 h 2649"/>
                    <a:gd name="T58" fmla="*/ 1261 w 3009"/>
                    <a:gd name="T59" fmla="*/ 1083 h 2649"/>
                    <a:gd name="T60" fmla="*/ 1112 w 3009"/>
                    <a:gd name="T61" fmla="*/ 1378 h 2649"/>
                    <a:gd name="T62" fmla="*/ 1128 w 3009"/>
                    <a:gd name="T63" fmla="*/ 1775 h 2649"/>
                    <a:gd name="T64" fmla="*/ 1371 w 3009"/>
                    <a:gd name="T65" fmla="*/ 2214 h 2649"/>
                    <a:gd name="T66" fmla="*/ 1056 w 3009"/>
                    <a:gd name="T67" fmla="*/ 1861 h 2649"/>
                    <a:gd name="T68" fmla="*/ 883 w 3009"/>
                    <a:gd name="T69" fmla="*/ 1788 h 2649"/>
                    <a:gd name="T70" fmla="*/ 1093 w 3009"/>
                    <a:gd name="T71" fmla="*/ 2080 h 2649"/>
                    <a:gd name="T72" fmla="*/ 1144 w 3009"/>
                    <a:gd name="T73" fmla="*/ 2371 h 2649"/>
                    <a:gd name="T74" fmla="*/ 794 w 3009"/>
                    <a:gd name="T75" fmla="*/ 2151 h 2649"/>
                    <a:gd name="T76" fmla="*/ 462 w 3009"/>
                    <a:gd name="T77" fmla="*/ 1955 h 2649"/>
                    <a:gd name="T78" fmla="*/ 182 w 3009"/>
                    <a:gd name="T79" fmla="*/ 1889 h 2649"/>
                    <a:gd name="T80" fmla="*/ 320 w 3009"/>
                    <a:gd name="T81" fmla="*/ 1965 h 2649"/>
                    <a:gd name="T82" fmla="*/ 614 w 3009"/>
                    <a:gd name="T83" fmla="*/ 2171 h 2649"/>
                    <a:gd name="T84" fmla="*/ 979 w 3009"/>
                    <a:gd name="T85" fmla="*/ 2473 h 2649"/>
                    <a:gd name="T86" fmla="*/ 1597 w 3009"/>
                    <a:gd name="T87" fmla="*/ 2648 h 264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009"/>
                    <a:gd name="T133" fmla="*/ 0 h 2649"/>
                    <a:gd name="T134" fmla="*/ 3009 w 3009"/>
                    <a:gd name="T135" fmla="*/ 2649 h 264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009" h="2649">
                      <a:moveTo>
                        <a:pt x="1857" y="2627"/>
                      </a:moveTo>
                      <a:lnTo>
                        <a:pt x="1980" y="2608"/>
                      </a:lnTo>
                      <a:lnTo>
                        <a:pt x="2170" y="2567"/>
                      </a:lnTo>
                      <a:lnTo>
                        <a:pt x="2310" y="2504"/>
                      </a:lnTo>
                      <a:lnTo>
                        <a:pt x="2396" y="2435"/>
                      </a:lnTo>
                      <a:lnTo>
                        <a:pt x="2455" y="2362"/>
                      </a:lnTo>
                      <a:lnTo>
                        <a:pt x="2504" y="2290"/>
                      </a:lnTo>
                      <a:lnTo>
                        <a:pt x="2548" y="2199"/>
                      </a:lnTo>
                      <a:lnTo>
                        <a:pt x="2574" y="2080"/>
                      </a:lnTo>
                      <a:lnTo>
                        <a:pt x="2592" y="1950"/>
                      </a:lnTo>
                      <a:lnTo>
                        <a:pt x="2595" y="1861"/>
                      </a:lnTo>
                      <a:lnTo>
                        <a:pt x="2613" y="1788"/>
                      </a:lnTo>
                      <a:lnTo>
                        <a:pt x="2630" y="1742"/>
                      </a:lnTo>
                      <a:lnTo>
                        <a:pt x="2667" y="1687"/>
                      </a:lnTo>
                      <a:lnTo>
                        <a:pt x="2709" y="1623"/>
                      </a:lnTo>
                      <a:lnTo>
                        <a:pt x="2746" y="1578"/>
                      </a:lnTo>
                      <a:lnTo>
                        <a:pt x="2798" y="1534"/>
                      </a:lnTo>
                      <a:lnTo>
                        <a:pt x="2833" y="1504"/>
                      </a:lnTo>
                      <a:lnTo>
                        <a:pt x="2889" y="1473"/>
                      </a:lnTo>
                      <a:lnTo>
                        <a:pt x="3008" y="1416"/>
                      </a:lnTo>
                      <a:lnTo>
                        <a:pt x="2863" y="1448"/>
                      </a:lnTo>
                      <a:lnTo>
                        <a:pt x="2765" y="1474"/>
                      </a:lnTo>
                      <a:lnTo>
                        <a:pt x="2667" y="1512"/>
                      </a:lnTo>
                      <a:lnTo>
                        <a:pt x="2592" y="1553"/>
                      </a:lnTo>
                      <a:lnTo>
                        <a:pt x="2520" y="1598"/>
                      </a:lnTo>
                      <a:lnTo>
                        <a:pt x="2459" y="1654"/>
                      </a:lnTo>
                      <a:lnTo>
                        <a:pt x="2387" y="1728"/>
                      </a:lnTo>
                      <a:lnTo>
                        <a:pt x="2328" y="1785"/>
                      </a:lnTo>
                      <a:lnTo>
                        <a:pt x="2275" y="1844"/>
                      </a:lnTo>
                      <a:lnTo>
                        <a:pt x="2326" y="1760"/>
                      </a:lnTo>
                      <a:lnTo>
                        <a:pt x="2356" y="1684"/>
                      </a:lnTo>
                      <a:lnTo>
                        <a:pt x="2382" y="1598"/>
                      </a:lnTo>
                      <a:lnTo>
                        <a:pt x="2396" y="1491"/>
                      </a:lnTo>
                      <a:lnTo>
                        <a:pt x="2391" y="1383"/>
                      </a:lnTo>
                      <a:lnTo>
                        <a:pt x="2366" y="1283"/>
                      </a:lnTo>
                      <a:lnTo>
                        <a:pt x="2342" y="1179"/>
                      </a:lnTo>
                      <a:lnTo>
                        <a:pt x="2312" y="1095"/>
                      </a:lnTo>
                      <a:lnTo>
                        <a:pt x="2277" y="1012"/>
                      </a:lnTo>
                      <a:lnTo>
                        <a:pt x="2228" y="928"/>
                      </a:lnTo>
                      <a:lnTo>
                        <a:pt x="2144" y="825"/>
                      </a:lnTo>
                      <a:lnTo>
                        <a:pt x="2086" y="756"/>
                      </a:lnTo>
                      <a:lnTo>
                        <a:pt x="2001" y="657"/>
                      </a:lnTo>
                      <a:lnTo>
                        <a:pt x="1929" y="546"/>
                      </a:lnTo>
                      <a:lnTo>
                        <a:pt x="1875" y="442"/>
                      </a:lnTo>
                      <a:lnTo>
                        <a:pt x="1840" y="373"/>
                      </a:lnTo>
                      <a:lnTo>
                        <a:pt x="1819" y="292"/>
                      </a:lnTo>
                      <a:lnTo>
                        <a:pt x="1810" y="211"/>
                      </a:lnTo>
                      <a:lnTo>
                        <a:pt x="1810" y="145"/>
                      </a:lnTo>
                      <a:lnTo>
                        <a:pt x="1810" y="83"/>
                      </a:lnTo>
                      <a:lnTo>
                        <a:pt x="1815" y="0"/>
                      </a:lnTo>
                      <a:lnTo>
                        <a:pt x="1770" y="111"/>
                      </a:lnTo>
                      <a:lnTo>
                        <a:pt x="1740" y="208"/>
                      </a:lnTo>
                      <a:lnTo>
                        <a:pt x="1721" y="291"/>
                      </a:lnTo>
                      <a:lnTo>
                        <a:pt x="1717" y="373"/>
                      </a:lnTo>
                      <a:lnTo>
                        <a:pt x="1733" y="474"/>
                      </a:lnTo>
                      <a:lnTo>
                        <a:pt x="1768" y="556"/>
                      </a:lnTo>
                      <a:lnTo>
                        <a:pt x="1805" y="631"/>
                      </a:lnTo>
                      <a:lnTo>
                        <a:pt x="1847" y="700"/>
                      </a:lnTo>
                      <a:lnTo>
                        <a:pt x="1878" y="787"/>
                      </a:lnTo>
                      <a:lnTo>
                        <a:pt x="1894" y="880"/>
                      </a:lnTo>
                      <a:lnTo>
                        <a:pt x="1903" y="969"/>
                      </a:lnTo>
                      <a:lnTo>
                        <a:pt x="1913" y="1063"/>
                      </a:lnTo>
                      <a:lnTo>
                        <a:pt x="1913" y="1152"/>
                      </a:lnTo>
                      <a:lnTo>
                        <a:pt x="1892" y="1294"/>
                      </a:lnTo>
                      <a:lnTo>
                        <a:pt x="1854" y="1383"/>
                      </a:lnTo>
                      <a:lnTo>
                        <a:pt x="1754" y="1509"/>
                      </a:lnTo>
                      <a:lnTo>
                        <a:pt x="1679" y="1634"/>
                      </a:lnTo>
                      <a:lnTo>
                        <a:pt x="1616" y="1761"/>
                      </a:lnTo>
                      <a:lnTo>
                        <a:pt x="1572" y="1690"/>
                      </a:lnTo>
                      <a:lnTo>
                        <a:pt x="1537" y="1615"/>
                      </a:lnTo>
                      <a:lnTo>
                        <a:pt x="1518" y="1535"/>
                      </a:lnTo>
                      <a:lnTo>
                        <a:pt x="1504" y="1408"/>
                      </a:lnTo>
                      <a:lnTo>
                        <a:pt x="1544" y="1190"/>
                      </a:lnTo>
                      <a:lnTo>
                        <a:pt x="1555" y="1128"/>
                      </a:lnTo>
                      <a:lnTo>
                        <a:pt x="1558" y="1052"/>
                      </a:lnTo>
                      <a:lnTo>
                        <a:pt x="1558" y="981"/>
                      </a:lnTo>
                      <a:lnTo>
                        <a:pt x="1544" y="882"/>
                      </a:lnTo>
                      <a:lnTo>
                        <a:pt x="1518" y="789"/>
                      </a:lnTo>
                      <a:lnTo>
                        <a:pt x="1469" y="700"/>
                      </a:lnTo>
                      <a:lnTo>
                        <a:pt x="1387" y="576"/>
                      </a:lnTo>
                      <a:lnTo>
                        <a:pt x="1432" y="726"/>
                      </a:lnTo>
                      <a:lnTo>
                        <a:pt x="1460" y="852"/>
                      </a:lnTo>
                      <a:lnTo>
                        <a:pt x="1460" y="956"/>
                      </a:lnTo>
                      <a:lnTo>
                        <a:pt x="1443" y="1045"/>
                      </a:lnTo>
                      <a:lnTo>
                        <a:pt x="1415" y="1126"/>
                      </a:lnTo>
                      <a:lnTo>
                        <a:pt x="1369" y="1222"/>
                      </a:lnTo>
                      <a:lnTo>
                        <a:pt x="1245" y="1433"/>
                      </a:lnTo>
                      <a:lnTo>
                        <a:pt x="1235" y="1301"/>
                      </a:lnTo>
                      <a:lnTo>
                        <a:pt x="1247" y="1185"/>
                      </a:lnTo>
                      <a:lnTo>
                        <a:pt x="1261" y="1083"/>
                      </a:lnTo>
                      <a:lnTo>
                        <a:pt x="1184" y="1189"/>
                      </a:lnTo>
                      <a:lnTo>
                        <a:pt x="1140" y="1279"/>
                      </a:lnTo>
                      <a:lnTo>
                        <a:pt x="1112" y="1378"/>
                      </a:lnTo>
                      <a:lnTo>
                        <a:pt x="1086" y="1492"/>
                      </a:lnTo>
                      <a:lnTo>
                        <a:pt x="1095" y="1636"/>
                      </a:lnTo>
                      <a:lnTo>
                        <a:pt x="1128" y="1775"/>
                      </a:lnTo>
                      <a:lnTo>
                        <a:pt x="1177" y="1889"/>
                      </a:lnTo>
                      <a:lnTo>
                        <a:pt x="1254" y="2032"/>
                      </a:lnTo>
                      <a:lnTo>
                        <a:pt x="1371" y="2214"/>
                      </a:lnTo>
                      <a:lnTo>
                        <a:pt x="1184" y="2001"/>
                      </a:lnTo>
                      <a:lnTo>
                        <a:pt x="1140" y="1945"/>
                      </a:lnTo>
                      <a:lnTo>
                        <a:pt x="1056" y="1861"/>
                      </a:lnTo>
                      <a:lnTo>
                        <a:pt x="951" y="1775"/>
                      </a:lnTo>
                      <a:lnTo>
                        <a:pt x="785" y="1672"/>
                      </a:lnTo>
                      <a:lnTo>
                        <a:pt x="883" y="1788"/>
                      </a:lnTo>
                      <a:lnTo>
                        <a:pt x="941" y="1857"/>
                      </a:lnTo>
                      <a:lnTo>
                        <a:pt x="995" y="1927"/>
                      </a:lnTo>
                      <a:lnTo>
                        <a:pt x="1093" y="2080"/>
                      </a:lnTo>
                      <a:lnTo>
                        <a:pt x="1168" y="2202"/>
                      </a:lnTo>
                      <a:lnTo>
                        <a:pt x="1277" y="2407"/>
                      </a:lnTo>
                      <a:lnTo>
                        <a:pt x="1144" y="2371"/>
                      </a:lnTo>
                      <a:lnTo>
                        <a:pt x="1023" y="2310"/>
                      </a:lnTo>
                      <a:lnTo>
                        <a:pt x="899" y="2230"/>
                      </a:lnTo>
                      <a:lnTo>
                        <a:pt x="794" y="2151"/>
                      </a:lnTo>
                      <a:lnTo>
                        <a:pt x="652" y="2057"/>
                      </a:lnTo>
                      <a:lnTo>
                        <a:pt x="551" y="1999"/>
                      </a:lnTo>
                      <a:lnTo>
                        <a:pt x="462" y="1955"/>
                      </a:lnTo>
                      <a:lnTo>
                        <a:pt x="374" y="1918"/>
                      </a:lnTo>
                      <a:lnTo>
                        <a:pt x="278" y="1902"/>
                      </a:lnTo>
                      <a:lnTo>
                        <a:pt x="182" y="1889"/>
                      </a:lnTo>
                      <a:lnTo>
                        <a:pt x="0" y="1869"/>
                      </a:lnTo>
                      <a:lnTo>
                        <a:pt x="163" y="1912"/>
                      </a:lnTo>
                      <a:lnTo>
                        <a:pt x="320" y="1965"/>
                      </a:lnTo>
                      <a:lnTo>
                        <a:pt x="423" y="2021"/>
                      </a:lnTo>
                      <a:lnTo>
                        <a:pt x="493" y="2064"/>
                      </a:lnTo>
                      <a:lnTo>
                        <a:pt x="614" y="2171"/>
                      </a:lnTo>
                      <a:lnTo>
                        <a:pt x="724" y="2285"/>
                      </a:lnTo>
                      <a:lnTo>
                        <a:pt x="866" y="2417"/>
                      </a:lnTo>
                      <a:lnTo>
                        <a:pt x="979" y="2473"/>
                      </a:lnTo>
                      <a:lnTo>
                        <a:pt x="1128" y="2536"/>
                      </a:lnTo>
                      <a:lnTo>
                        <a:pt x="1378" y="2620"/>
                      </a:lnTo>
                      <a:lnTo>
                        <a:pt x="1597" y="2648"/>
                      </a:lnTo>
                      <a:lnTo>
                        <a:pt x="1857" y="2627"/>
                      </a:lnTo>
                    </a:path>
                  </a:pathLst>
                </a:custGeom>
                <a:solidFill>
                  <a:srgbClr val="FF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172" name="Freeform 49"/>
                <p:cNvSpPr>
                  <a:spLocks/>
                </p:cNvSpPr>
                <p:nvPr/>
              </p:nvSpPr>
              <p:spPr bwMode="auto">
                <a:xfrm>
                  <a:off x="1360" y="346"/>
                  <a:ext cx="2906" cy="2675"/>
                </a:xfrm>
                <a:custGeom>
                  <a:avLst/>
                  <a:gdLst>
                    <a:gd name="T0" fmla="*/ 2122 w 2906"/>
                    <a:gd name="T1" fmla="*/ 2595 h 2675"/>
                    <a:gd name="T2" fmla="*/ 2400 w 2906"/>
                    <a:gd name="T3" fmla="*/ 2385 h 2675"/>
                    <a:gd name="T4" fmla="*/ 2515 w 2906"/>
                    <a:gd name="T5" fmla="*/ 2101 h 2675"/>
                    <a:gd name="T6" fmla="*/ 2552 w 2906"/>
                    <a:gd name="T7" fmla="*/ 1809 h 2675"/>
                    <a:gd name="T8" fmla="*/ 2648 w 2906"/>
                    <a:gd name="T9" fmla="*/ 1640 h 2675"/>
                    <a:gd name="T10" fmla="*/ 2767 w 2906"/>
                    <a:gd name="T11" fmla="*/ 1520 h 2675"/>
                    <a:gd name="T12" fmla="*/ 2797 w 2906"/>
                    <a:gd name="T13" fmla="*/ 1457 h 2675"/>
                    <a:gd name="T14" fmla="*/ 2533 w 2906"/>
                    <a:gd name="T15" fmla="*/ 1567 h 2675"/>
                    <a:gd name="T16" fmla="*/ 2330 w 2906"/>
                    <a:gd name="T17" fmla="*/ 1746 h 2675"/>
                    <a:gd name="T18" fmla="*/ 2269 w 2906"/>
                    <a:gd name="T19" fmla="*/ 1777 h 2675"/>
                    <a:gd name="T20" fmla="*/ 2337 w 2906"/>
                    <a:gd name="T21" fmla="*/ 1508 h 2675"/>
                    <a:gd name="T22" fmla="*/ 2290 w 2906"/>
                    <a:gd name="T23" fmla="*/ 1194 h 2675"/>
                    <a:gd name="T24" fmla="*/ 2176 w 2906"/>
                    <a:gd name="T25" fmla="*/ 938 h 2675"/>
                    <a:gd name="T26" fmla="*/ 1956 w 2906"/>
                    <a:gd name="T27" fmla="*/ 662 h 2675"/>
                    <a:gd name="T28" fmla="*/ 1797 w 2906"/>
                    <a:gd name="T29" fmla="*/ 377 h 2675"/>
                    <a:gd name="T30" fmla="*/ 1767 w 2906"/>
                    <a:gd name="T31" fmla="*/ 145 h 2675"/>
                    <a:gd name="T32" fmla="*/ 1727 w 2906"/>
                    <a:gd name="T33" fmla="*/ 114 h 2675"/>
                    <a:gd name="T34" fmla="*/ 1678 w 2906"/>
                    <a:gd name="T35" fmla="*/ 377 h 2675"/>
                    <a:gd name="T36" fmla="*/ 1762 w 2906"/>
                    <a:gd name="T37" fmla="*/ 638 h 2675"/>
                    <a:gd name="T38" fmla="*/ 1851 w 2906"/>
                    <a:gd name="T39" fmla="*/ 887 h 2675"/>
                    <a:gd name="T40" fmla="*/ 1867 w 2906"/>
                    <a:gd name="T41" fmla="*/ 1164 h 2675"/>
                    <a:gd name="T42" fmla="*/ 1715 w 2906"/>
                    <a:gd name="T43" fmla="*/ 1523 h 2675"/>
                    <a:gd name="T44" fmla="*/ 1531 w 2906"/>
                    <a:gd name="T45" fmla="*/ 1706 h 2675"/>
                    <a:gd name="T46" fmla="*/ 1470 w 2906"/>
                    <a:gd name="T47" fmla="*/ 1422 h 2675"/>
                    <a:gd name="T48" fmla="*/ 1521 w 2906"/>
                    <a:gd name="T49" fmla="*/ 1062 h 2675"/>
                    <a:gd name="T50" fmla="*/ 1479 w 2906"/>
                    <a:gd name="T51" fmla="*/ 798 h 2675"/>
                    <a:gd name="T52" fmla="*/ 1398 w 2906"/>
                    <a:gd name="T53" fmla="*/ 735 h 2675"/>
                    <a:gd name="T54" fmla="*/ 1407 w 2906"/>
                    <a:gd name="T55" fmla="*/ 1055 h 2675"/>
                    <a:gd name="T56" fmla="*/ 1211 w 2906"/>
                    <a:gd name="T57" fmla="*/ 1447 h 2675"/>
                    <a:gd name="T58" fmla="*/ 1227 w 2906"/>
                    <a:gd name="T59" fmla="*/ 1093 h 2675"/>
                    <a:gd name="T60" fmla="*/ 1084 w 2906"/>
                    <a:gd name="T61" fmla="*/ 1394 h 2675"/>
                    <a:gd name="T62" fmla="*/ 1096 w 2906"/>
                    <a:gd name="T63" fmla="*/ 1794 h 2675"/>
                    <a:gd name="T64" fmla="*/ 1337 w 2906"/>
                    <a:gd name="T65" fmla="*/ 2236 h 2675"/>
                    <a:gd name="T66" fmla="*/ 1026 w 2906"/>
                    <a:gd name="T67" fmla="*/ 1880 h 2675"/>
                    <a:gd name="T68" fmla="*/ 720 w 2906"/>
                    <a:gd name="T69" fmla="*/ 1643 h 2675"/>
                    <a:gd name="T70" fmla="*/ 968 w 2906"/>
                    <a:gd name="T71" fmla="*/ 1947 h 2675"/>
                    <a:gd name="T72" fmla="*/ 1246 w 2906"/>
                    <a:gd name="T73" fmla="*/ 2431 h 2675"/>
                    <a:gd name="T74" fmla="*/ 874 w 2906"/>
                    <a:gd name="T75" fmla="*/ 2253 h 2675"/>
                    <a:gd name="T76" fmla="*/ 533 w 2906"/>
                    <a:gd name="T77" fmla="*/ 2020 h 2675"/>
                    <a:gd name="T78" fmla="*/ 292 w 2906"/>
                    <a:gd name="T79" fmla="*/ 1904 h 2675"/>
                    <a:gd name="T80" fmla="*/ 178 w 2906"/>
                    <a:gd name="T81" fmla="*/ 1919 h 2675"/>
                    <a:gd name="T82" fmla="*/ 479 w 2906"/>
                    <a:gd name="T83" fmla="*/ 2083 h 2675"/>
                    <a:gd name="T84" fmla="*/ 846 w 2906"/>
                    <a:gd name="T85" fmla="*/ 2441 h 2675"/>
                    <a:gd name="T86" fmla="*/ 1344 w 2906"/>
                    <a:gd name="T87" fmla="*/ 2646 h 267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906"/>
                    <a:gd name="T133" fmla="*/ 0 h 2675"/>
                    <a:gd name="T134" fmla="*/ 2906 w 2906"/>
                    <a:gd name="T135" fmla="*/ 2675 h 267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906" h="2675">
                      <a:moveTo>
                        <a:pt x="1811" y="2653"/>
                      </a:moveTo>
                      <a:lnTo>
                        <a:pt x="1930" y="2634"/>
                      </a:lnTo>
                      <a:lnTo>
                        <a:pt x="2122" y="2595"/>
                      </a:lnTo>
                      <a:lnTo>
                        <a:pt x="2255" y="2532"/>
                      </a:lnTo>
                      <a:lnTo>
                        <a:pt x="2337" y="2459"/>
                      </a:lnTo>
                      <a:lnTo>
                        <a:pt x="2400" y="2385"/>
                      </a:lnTo>
                      <a:lnTo>
                        <a:pt x="2445" y="2314"/>
                      </a:lnTo>
                      <a:lnTo>
                        <a:pt x="2487" y="2220"/>
                      </a:lnTo>
                      <a:lnTo>
                        <a:pt x="2515" y="2101"/>
                      </a:lnTo>
                      <a:lnTo>
                        <a:pt x="2531" y="1969"/>
                      </a:lnTo>
                      <a:lnTo>
                        <a:pt x="2533" y="1880"/>
                      </a:lnTo>
                      <a:lnTo>
                        <a:pt x="2552" y="1809"/>
                      </a:lnTo>
                      <a:lnTo>
                        <a:pt x="2571" y="1761"/>
                      </a:lnTo>
                      <a:lnTo>
                        <a:pt x="2606" y="1704"/>
                      </a:lnTo>
                      <a:lnTo>
                        <a:pt x="2648" y="1640"/>
                      </a:lnTo>
                      <a:lnTo>
                        <a:pt x="2685" y="1592"/>
                      </a:lnTo>
                      <a:lnTo>
                        <a:pt x="2734" y="1548"/>
                      </a:lnTo>
                      <a:lnTo>
                        <a:pt x="2767" y="1520"/>
                      </a:lnTo>
                      <a:lnTo>
                        <a:pt x="2807" y="1488"/>
                      </a:lnTo>
                      <a:lnTo>
                        <a:pt x="2905" y="1427"/>
                      </a:lnTo>
                      <a:lnTo>
                        <a:pt x="2797" y="1457"/>
                      </a:lnTo>
                      <a:lnTo>
                        <a:pt x="2702" y="1490"/>
                      </a:lnTo>
                      <a:lnTo>
                        <a:pt x="2606" y="1529"/>
                      </a:lnTo>
                      <a:lnTo>
                        <a:pt x="2533" y="1567"/>
                      </a:lnTo>
                      <a:lnTo>
                        <a:pt x="2461" y="1615"/>
                      </a:lnTo>
                      <a:lnTo>
                        <a:pt x="2403" y="1671"/>
                      </a:lnTo>
                      <a:lnTo>
                        <a:pt x="2330" y="1746"/>
                      </a:lnTo>
                      <a:lnTo>
                        <a:pt x="2274" y="1804"/>
                      </a:lnTo>
                      <a:lnTo>
                        <a:pt x="2223" y="1863"/>
                      </a:lnTo>
                      <a:lnTo>
                        <a:pt x="2269" y="1777"/>
                      </a:lnTo>
                      <a:lnTo>
                        <a:pt x="2302" y="1700"/>
                      </a:lnTo>
                      <a:lnTo>
                        <a:pt x="2328" y="1615"/>
                      </a:lnTo>
                      <a:lnTo>
                        <a:pt x="2337" y="1508"/>
                      </a:lnTo>
                      <a:lnTo>
                        <a:pt x="2335" y="1396"/>
                      </a:lnTo>
                      <a:lnTo>
                        <a:pt x="2311" y="1295"/>
                      </a:lnTo>
                      <a:lnTo>
                        <a:pt x="2290" y="1194"/>
                      </a:lnTo>
                      <a:lnTo>
                        <a:pt x="2258" y="1107"/>
                      </a:lnTo>
                      <a:lnTo>
                        <a:pt x="2223" y="1024"/>
                      </a:lnTo>
                      <a:lnTo>
                        <a:pt x="2176" y="938"/>
                      </a:lnTo>
                      <a:lnTo>
                        <a:pt x="2092" y="832"/>
                      </a:lnTo>
                      <a:lnTo>
                        <a:pt x="2036" y="766"/>
                      </a:lnTo>
                      <a:lnTo>
                        <a:pt x="1956" y="662"/>
                      </a:lnTo>
                      <a:lnTo>
                        <a:pt x="1884" y="552"/>
                      </a:lnTo>
                      <a:lnTo>
                        <a:pt x="1830" y="448"/>
                      </a:lnTo>
                      <a:lnTo>
                        <a:pt x="1797" y="377"/>
                      </a:lnTo>
                      <a:lnTo>
                        <a:pt x="1776" y="296"/>
                      </a:lnTo>
                      <a:lnTo>
                        <a:pt x="1767" y="215"/>
                      </a:lnTo>
                      <a:lnTo>
                        <a:pt x="1767" y="145"/>
                      </a:lnTo>
                      <a:lnTo>
                        <a:pt x="1769" y="84"/>
                      </a:lnTo>
                      <a:lnTo>
                        <a:pt x="1772" y="0"/>
                      </a:lnTo>
                      <a:lnTo>
                        <a:pt x="1727" y="114"/>
                      </a:lnTo>
                      <a:lnTo>
                        <a:pt x="1697" y="208"/>
                      </a:lnTo>
                      <a:lnTo>
                        <a:pt x="1680" y="294"/>
                      </a:lnTo>
                      <a:lnTo>
                        <a:pt x="1678" y="377"/>
                      </a:lnTo>
                      <a:lnTo>
                        <a:pt x="1690" y="479"/>
                      </a:lnTo>
                      <a:lnTo>
                        <a:pt x="1725" y="562"/>
                      </a:lnTo>
                      <a:lnTo>
                        <a:pt x="1762" y="638"/>
                      </a:lnTo>
                      <a:lnTo>
                        <a:pt x="1804" y="709"/>
                      </a:lnTo>
                      <a:lnTo>
                        <a:pt x="1835" y="798"/>
                      </a:lnTo>
                      <a:lnTo>
                        <a:pt x="1851" y="887"/>
                      </a:lnTo>
                      <a:lnTo>
                        <a:pt x="1858" y="979"/>
                      </a:lnTo>
                      <a:lnTo>
                        <a:pt x="1867" y="1075"/>
                      </a:lnTo>
                      <a:lnTo>
                        <a:pt x="1867" y="1164"/>
                      </a:lnTo>
                      <a:lnTo>
                        <a:pt x="1846" y="1306"/>
                      </a:lnTo>
                      <a:lnTo>
                        <a:pt x="1811" y="1396"/>
                      </a:lnTo>
                      <a:lnTo>
                        <a:pt x="1715" y="1523"/>
                      </a:lnTo>
                      <a:lnTo>
                        <a:pt x="1638" y="1652"/>
                      </a:lnTo>
                      <a:lnTo>
                        <a:pt x="1575" y="1780"/>
                      </a:lnTo>
                      <a:lnTo>
                        <a:pt x="1531" y="1706"/>
                      </a:lnTo>
                      <a:lnTo>
                        <a:pt x="1500" y="1629"/>
                      </a:lnTo>
                      <a:lnTo>
                        <a:pt x="1479" y="1551"/>
                      </a:lnTo>
                      <a:lnTo>
                        <a:pt x="1470" y="1422"/>
                      </a:lnTo>
                      <a:lnTo>
                        <a:pt x="1505" y="1202"/>
                      </a:lnTo>
                      <a:lnTo>
                        <a:pt x="1519" y="1138"/>
                      </a:lnTo>
                      <a:lnTo>
                        <a:pt x="1521" y="1062"/>
                      </a:lnTo>
                      <a:lnTo>
                        <a:pt x="1521" y="989"/>
                      </a:lnTo>
                      <a:lnTo>
                        <a:pt x="1505" y="892"/>
                      </a:lnTo>
                      <a:lnTo>
                        <a:pt x="1479" y="798"/>
                      </a:lnTo>
                      <a:lnTo>
                        <a:pt x="1435" y="709"/>
                      </a:lnTo>
                      <a:lnTo>
                        <a:pt x="1353" y="585"/>
                      </a:lnTo>
                      <a:lnTo>
                        <a:pt x="1398" y="735"/>
                      </a:lnTo>
                      <a:lnTo>
                        <a:pt x="1423" y="861"/>
                      </a:lnTo>
                      <a:lnTo>
                        <a:pt x="1423" y="965"/>
                      </a:lnTo>
                      <a:lnTo>
                        <a:pt x="1407" y="1055"/>
                      </a:lnTo>
                      <a:lnTo>
                        <a:pt x="1379" y="1138"/>
                      </a:lnTo>
                      <a:lnTo>
                        <a:pt x="1332" y="1234"/>
                      </a:lnTo>
                      <a:lnTo>
                        <a:pt x="1211" y="1447"/>
                      </a:lnTo>
                      <a:lnTo>
                        <a:pt x="1204" y="1313"/>
                      </a:lnTo>
                      <a:lnTo>
                        <a:pt x="1213" y="1199"/>
                      </a:lnTo>
                      <a:lnTo>
                        <a:pt x="1227" y="1093"/>
                      </a:lnTo>
                      <a:lnTo>
                        <a:pt x="1155" y="1201"/>
                      </a:lnTo>
                      <a:lnTo>
                        <a:pt x="1112" y="1293"/>
                      </a:lnTo>
                      <a:lnTo>
                        <a:pt x="1084" y="1394"/>
                      </a:lnTo>
                      <a:lnTo>
                        <a:pt x="1059" y="1508"/>
                      </a:lnTo>
                      <a:lnTo>
                        <a:pt x="1068" y="1653"/>
                      </a:lnTo>
                      <a:lnTo>
                        <a:pt x="1096" y="1794"/>
                      </a:lnTo>
                      <a:lnTo>
                        <a:pt x="1148" y="1909"/>
                      </a:lnTo>
                      <a:lnTo>
                        <a:pt x="1225" y="2055"/>
                      </a:lnTo>
                      <a:lnTo>
                        <a:pt x="1337" y="2236"/>
                      </a:lnTo>
                      <a:lnTo>
                        <a:pt x="1155" y="2023"/>
                      </a:lnTo>
                      <a:lnTo>
                        <a:pt x="1110" y="1967"/>
                      </a:lnTo>
                      <a:lnTo>
                        <a:pt x="1026" y="1880"/>
                      </a:lnTo>
                      <a:lnTo>
                        <a:pt x="925" y="1794"/>
                      </a:lnTo>
                      <a:lnTo>
                        <a:pt x="846" y="1728"/>
                      </a:lnTo>
                      <a:lnTo>
                        <a:pt x="720" y="1643"/>
                      </a:lnTo>
                      <a:lnTo>
                        <a:pt x="858" y="1805"/>
                      </a:lnTo>
                      <a:lnTo>
                        <a:pt x="916" y="1878"/>
                      </a:lnTo>
                      <a:lnTo>
                        <a:pt x="968" y="1947"/>
                      </a:lnTo>
                      <a:lnTo>
                        <a:pt x="1066" y="2101"/>
                      </a:lnTo>
                      <a:lnTo>
                        <a:pt x="1138" y="2225"/>
                      </a:lnTo>
                      <a:lnTo>
                        <a:pt x="1246" y="2431"/>
                      </a:lnTo>
                      <a:lnTo>
                        <a:pt x="1115" y="2395"/>
                      </a:lnTo>
                      <a:lnTo>
                        <a:pt x="998" y="2334"/>
                      </a:lnTo>
                      <a:lnTo>
                        <a:pt x="874" y="2253"/>
                      </a:lnTo>
                      <a:lnTo>
                        <a:pt x="769" y="2174"/>
                      </a:lnTo>
                      <a:lnTo>
                        <a:pt x="633" y="2079"/>
                      </a:lnTo>
                      <a:lnTo>
                        <a:pt x="533" y="2020"/>
                      </a:lnTo>
                      <a:lnTo>
                        <a:pt x="449" y="1969"/>
                      </a:lnTo>
                      <a:lnTo>
                        <a:pt x="365" y="1926"/>
                      </a:lnTo>
                      <a:lnTo>
                        <a:pt x="292" y="1904"/>
                      </a:lnTo>
                      <a:lnTo>
                        <a:pt x="180" y="1881"/>
                      </a:lnTo>
                      <a:lnTo>
                        <a:pt x="0" y="1855"/>
                      </a:lnTo>
                      <a:lnTo>
                        <a:pt x="178" y="1919"/>
                      </a:lnTo>
                      <a:lnTo>
                        <a:pt x="306" y="1975"/>
                      </a:lnTo>
                      <a:lnTo>
                        <a:pt x="409" y="2041"/>
                      </a:lnTo>
                      <a:lnTo>
                        <a:pt x="479" y="2083"/>
                      </a:lnTo>
                      <a:lnTo>
                        <a:pt x="596" y="2193"/>
                      </a:lnTo>
                      <a:lnTo>
                        <a:pt x="703" y="2309"/>
                      </a:lnTo>
                      <a:lnTo>
                        <a:pt x="846" y="2441"/>
                      </a:lnTo>
                      <a:lnTo>
                        <a:pt x="951" y="2501"/>
                      </a:lnTo>
                      <a:lnTo>
                        <a:pt x="1096" y="2563"/>
                      </a:lnTo>
                      <a:lnTo>
                        <a:pt x="1344" y="2646"/>
                      </a:lnTo>
                      <a:lnTo>
                        <a:pt x="1557" y="2674"/>
                      </a:lnTo>
                      <a:lnTo>
                        <a:pt x="1811" y="2653"/>
                      </a:lnTo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8" name="Group 50"/>
            <p:cNvGrpSpPr>
              <a:grpSpLocks/>
            </p:cNvGrpSpPr>
            <p:nvPr/>
          </p:nvGrpSpPr>
          <p:grpSpPr bwMode="auto">
            <a:xfrm>
              <a:off x="1484" y="1224"/>
              <a:ext cx="2517" cy="2665"/>
              <a:chOff x="1484" y="1224"/>
              <a:chExt cx="2517" cy="2665"/>
            </a:xfrm>
          </p:grpSpPr>
          <p:sp>
            <p:nvSpPr>
              <p:cNvPr id="49159" name="Freeform 51"/>
              <p:cNvSpPr>
                <a:spLocks/>
              </p:cNvSpPr>
              <p:nvPr/>
            </p:nvSpPr>
            <p:spPr bwMode="auto">
              <a:xfrm>
                <a:off x="2281" y="1224"/>
                <a:ext cx="1720" cy="1896"/>
              </a:xfrm>
              <a:custGeom>
                <a:avLst/>
                <a:gdLst>
                  <a:gd name="T0" fmla="*/ 79 w 1720"/>
                  <a:gd name="T1" fmla="*/ 1119 h 1896"/>
                  <a:gd name="T2" fmla="*/ 151 w 1720"/>
                  <a:gd name="T3" fmla="*/ 1247 h 1896"/>
                  <a:gd name="T4" fmla="*/ 203 w 1720"/>
                  <a:gd name="T5" fmla="*/ 1383 h 1896"/>
                  <a:gd name="T6" fmla="*/ 186 w 1720"/>
                  <a:gd name="T7" fmla="*/ 1516 h 1896"/>
                  <a:gd name="T8" fmla="*/ 177 w 1720"/>
                  <a:gd name="T9" fmla="*/ 1633 h 1896"/>
                  <a:gd name="T10" fmla="*/ 212 w 1720"/>
                  <a:gd name="T11" fmla="*/ 1743 h 1896"/>
                  <a:gd name="T12" fmla="*/ 303 w 1720"/>
                  <a:gd name="T13" fmla="*/ 1824 h 1896"/>
                  <a:gd name="T14" fmla="*/ 426 w 1720"/>
                  <a:gd name="T15" fmla="*/ 1874 h 1896"/>
                  <a:gd name="T16" fmla="*/ 575 w 1720"/>
                  <a:gd name="T17" fmla="*/ 1895 h 1896"/>
                  <a:gd name="T18" fmla="*/ 734 w 1720"/>
                  <a:gd name="T19" fmla="*/ 1888 h 1896"/>
                  <a:gd name="T20" fmla="*/ 894 w 1720"/>
                  <a:gd name="T21" fmla="*/ 1864 h 1896"/>
                  <a:gd name="T22" fmla="*/ 1048 w 1720"/>
                  <a:gd name="T23" fmla="*/ 1819 h 1896"/>
                  <a:gd name="T24" fmla="*/ 1162 w 1720"/>
                  <a:gd name="T25" fmla="*/ 1763 h 1896"/>
                  <a:gd name="T26" fmla="*/ 1258 w 1720"/>
                  <a:gd name="T27" fmla="*/ 1694 h 1896"/>
                  <a:gd name="T28" fmla="*/ 1330 w 1720"/>
                  <a:gd name="T29" fmla="*/ 1607 h 1896"/>
                  <a:gd name="T30" fmla="*/ 1384 w 1720"/>
                  <a:gd name="T31" fmla="*/ 1523 h 1896"/>
                  <a:gd name="T32" fmla="*/ 1481 w 1720"/>
                  <a:gd name="T33" fmla="*/ 1432 h 1896"/>
                  <a:gd name="T34" fmla="*/ 1570 w 1720"/>
                  <a:gd name="T35" fmla="*/ 1381 h 1896"/>
                  <a:gd name="T36" fmla="*/ 1600 w 1720"/>
                  <a:gd name="T37" fmla="*/ 1343 h 1896"/>
                  <a:gd name="T38" fmla="*/ 1470 w 1720"/>
                  <a:gd name="T39" fmla="*/ 1366 h 1896"/>
                  <a:gd name="T40" fmla="*/ 1381 w 1720"/>
                  <a:gd name="T41" fmla="*/ 1406 h 1896"/>
                  <a:gd name="T42" fmla="*/ 1293 w 1720"/>
                  <a:gd name="T43" fmla="*/ 1476 h 1896"/>
                  <a:gd name="T44" fmla="*/ 1134 w 1720"/>
                  <a:gd name="T45" fmla="*/ 1623 h 1896"/>
                  <a:gd name="T46" fmla="*/ 985 w 1720"/>
                  <a:gd name="T47" fmla="*/ 1689 h 1896"/>
                  <a:gd name="T48" fmla="*/ 960 w 1720"/>
                  <a:gd name="T49" fmla="*/ 1658 h 1896"/>
                  <a:gd name="T50" fmla="*/ 1060 w 1720"/>
                  <a:gd name="T51" fmla="*/ 1557 h 1896"/>
                  <a:gd name="T52" fmla="*/ 1151 w 1720"/>
                  <a:gd name="T53" fmla="*/ 1366 h 1896"/>
                  <a:gd name="T54" fmla="*/ 1132 w 1720"/>
                  <a:gd name="T55" fmla="*/ 1322 h 1896"/>
                  <a:gd name="T56" fmla="*/ 995 w 1720"/>
                  <a:gd name="T57" fmla="*/ 1480 h 1896"/>
                  <a:gd name="T58" fmla="*/ 1092 w 1720"/>
                  <a:gd name="T59" fmla="*/ 1165 h 1896"/>
                  <a:gd name="T60" fmla="*/ 1088 w 1720"/>
                  <a:gd name="T61" fmla="*/ 1005 h 1896"/>
                  <a:gd name="T62" fmla="*/ 1030 w 1720"/>
                  <a:gd name="T63" fmla="*/ 880 h 1896"/>
                  <a:gd name="T64" fmla="*/ 1011 w 1720"/>
                  <a:gd name="T65" fmla="*/ 949 h 1896"/>
                  <a:gd name="T66" fmla="*/ 906 w 1720"/>
                  <a:gd name="T67" fmla="*/ 883 h 1896"/>
                  <a:gd name="T68" fmla="*/ 857 w 1720"/>
                  <a:gd name="T69" fmla="*/ 740 h 1896"/>
                  <a:gd name="T70" fmla="*/ 871 w 1720"/>
                  <a:gd name="T71" fmla="*/ 597 h 1896"/>
                  <a:gd name="T72" fmla="*/ 860 w 1720"/>
                  <a:gd name="T73" fmla="*/ 560 h 1896"/>
                  <a:gd name="T74" fmla="*/ 808 w 1720"/>
                  <a:gd name="T75" fmla="*/ 685 h 1896"/>
                  <a:gd name="T76" fmla="*/ 790 w 1720"/>
                  <a:gd name="T77" fmla="*/ 809 h 1896"/>
                  <a:gd name="T78" fmla="*/ 848 w 1720"/>
                  <a:gd name="T79" fmla="*/ 1086 h 1896"/>
                  <a:gd name="T80" fmla="*/ 645 w 1720"/>
                  <a:gd name="T81" fmla="*/ 985 h 1896"/>
                  <a:gd name="T82" fmla="*/ 592 w 1720"/>
                  <a:gd name="T83" fmla="*/ 840 h 1896"/>
                  <a:gd name="T84" fmla="*/ 592 w 1720"/>
                  <a:gd name="T85" fmla="*/ 666 h 1896"/>
                  <a:gd name="T86" fmla="*/ 631 w 1720"/>
                  <a:gd name="T87" fmla="*/ 529 h 1896"/>
                  <a:gd name="T88" fmla="*/ 689 w 1720"/>
                  <a:gd name="T89" fmla="*/ 400 h 1896"/>
                  <a:gd name="T90" fmla="*/ 706 w 1720"/>
                  <a:gd name="T91" fmla="*/ 270 h 1896"/>
                  <a:gd name="T92" fmla="*/ 680 w 1720"/>
                  <a:gd name="T93" fmla="*/ 107 h 1896"/>
                  <a:gd name="T94" fmla="*/ 641 w 1720"/>
                  <a:gd name="T95" fmla="*/ 105 h 1896"/>
                  <a:gd name="T96" fmla="*/ 641 w 1720"/>
                  <a:gd name="T97" fmla="*/ 252 h 1896"/>
                  <a:gd name="T98" fmla="*/ 573 w 1720"/>
                  <a:gd name="T99" fmla="*/ 402 h 1896"/>
                  <a:gd name="T100" fmla="*/ 487 w 1720"/>
                  <a:gd name="T101" fmla="*/ 539 h 1896"/>
                  <a:gd name="T102" fmla="*/ 375 w 1720"/>
                  <a:gd name="T103" fmla="*/ 722 h 1896"/>
                  <a:gd name="T104" fmla="*/ 310 w 1720"/>
                  <a:gd name="T105" fmla="*/ 1122 h 1896"/>
                  <a:gd name="T106" fmla="*/ 375 w 1720"/>
                  <a:gd name="T107" fmla="*/ 1300 h 1896"/>
                  <a:gd name="T108" fmla="*/ 0 w 1720"/>
                  <a:gd name="T109" fmla="*/ 1073 h 189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720"/>
                  <a:gd name="T166" fmla="*/ 0 h 1896"/>
                  <a:gd name="T167" fmla="*/ 1720 w 1720"/>
                  <a:gd name="T168" fmla="*/ 1896 h 189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720" h="1896">
                    <a:moveTo>
                      <a:pt x="0" y="1073"/>
                    </a:moveTo>
                    <a:lnTo>
                      <a:pt x="79" y="1119"/>
                    </a:lnTo>
                    <a:lnTo>
                      <a:pt x="114" y="1172"/>
                    </a:lnTo>
                    <a:lnTo>
                      <a:pt x="151" y="1247"/>
                    </a:lnTo>
                    <a:lnTo>
                      <a:pt x="203" y="1328"/>
                    </a:lnTo>
                    <a:lnTo>
                      <a:pt x="203" y="1383"/>
                    </a:lnTo>
                    <a:lnTo>
                      <a:pt x="198" y="1455"/>
                    </a:lnTo>
                    <a:lnTo>
                      <a:pt x="186" y="1516"/>
                    </a:lnTo>
                    <a:lnTo>
                      <a:pt x="177" y="1575"/>
                    </a:lnTo>
                    <a:lnTo>
                      <a:pt x="177" y="1633"/>
                    </a:lnTo>
                    <a:lnTo>
                      <a:pt x="189" y="1687"/>
                    </a:lnTo>
                    <a:lnTo>
                      <a:pt x="212" y="1743"/>
                    </a:lnTo>
                    <a:lnTo>
                      <a:pt x="249" y="1786"/>
                    </a:lnTo>
                    <a:lnTo>
                      <a:pt x="303" y="1824"/>
                    </a:lnTo>
                    <a:lnTo>
                      <a:pt x="363" y="1852"/>
                    </a:lnTo>
                    <a:lnTo>
                      <a:pt x="426" y="1874"/>
                    </a:lnTo>
                    <a:lnTo>
                      <a:pt x="498" y="1887"/>
                    </a:lnTo>
                    <a:lnTo>
                      <a:pt x="575" y="1895"/>
                    </a:lnTo>
                    <a:lnTo>
                      <a:pt x="657" y="1895"/>
                    </a:lnTo>
                    <a:lnTo>
                      <a:pt x="734" y="1888"/>
                    </a:lnTo>
                    <a:lnTo>
                      <a:pt x="813" y="1877"/>
                    </a:lnTo>
                    <a:lnTo>
                      <a:pt x="894" y="1864"/>
                    </a:lnTo>
                    <a:lnTo>
                      <a:pt x="974" y="1846"/>
                    </a:lnTo>
                    <a:lnTo>
                      <a:pt x="1048" y="1819"/>
                    </a:lnTo>
                    <a:lnTo>
                      <a:pt x="1104" y="1794"/>
                    </a:lnTo>
                    <a:lnTo>
                      <a:pt x="1162" y="1763"/>
                    </a:lnTo>
                    <a:lnTo>
                      <a:pt x="1221" y="1730"/>
                    </a:lnTo>
                    <a:lnTo>
                      <a:pt x="1258" y="1694"/>
                    </a:lnTo>
                    <a:lnTo>
                      <a:pt x="1293" y="1656"/>
                    </a:lnTo>
                    <a:lnTo>
                      <a:pt x="1330" y="1607"/>
                    </a:lnTo>
                    <a:lnTo>
                      <a:pt x="1353" y="1564"/>
                    </a:lnTo>
                    <a:lnTo>
                      <a:pt x="1384" y="1523"/>
                    </a:lnTo>
                    <a:lnTo>
                      <a:pt x="1416" y="1486"/>
                    </a:lnTo>
                    <a:lnTo>
                      <a:pt x="1481" y="1432"/>
                    </a:lnTo>
                    <a:lnTo>
                      <a:pt x="1516" y="1412"/>
                    </a:lnTo>
                    <a:lnTo>
                      <a:pt x="1570" y="1381"/>
                    </a:lnTo>
                    <a:lnTo>
                      <a:pt x="1719" y="1338"/>
                    </a:lnTo>
                    <a:lnTo>
                      <a:pt x="1600" y="1343"/>
                    </a:lnTo>
                    <a:lnTo>
                      <a:pt x="1523" y="1356"/>
                    </a:lnTo>
                    <a:lnTo>
                      <a:pt x="1470" y="1366"/>
                    </a:lnTo>
                    <a:lnTo>
                      <a:pt x="1402" y="1392"/>
                    </a:lnTo>
                    <a:lnTo>
                      <a:pt x="1381" y="1406"/>
                    </a:lnTo>
                    <a:lnTo>
                      <a:pt x="1335" y="1439"/>
                    </a:lnTo>
                    <a:lnTo>
                      <a:pt x="1293" y="1476"/>
                    </a:lnTo>
                    <a:lnTo>
                      <a:pt x="1197" y="1582"/>
                    </a:lnTo>
                    <a:lnTo>
                      <a:pt x="1134" y="1623"/>
                    </a:lnTo>
                    <a:lnTo>
                      <a:pt x="1069" y="1654"/>
                    </a:lnTo>
                    <a:lnTo>
                      <a:pt x="985" y="1689"/>
                    </a:lnTo>
                    <a:lnTo>
                      <a:pt x="904" y="1712"/>
                    </a:lnTo>
                    <a:lnTo>
                      <a:pt x="960" y="1658"/>
                    </a:lnTo>
                    <a:lnTo>
                      <a:pt x="1004" y="1613"/>
                    </a:lnTo>
                    <a:lnTo>
                      <a:pt x="1060" y="1557"/>
                    </a:lnTo>
                    <a:lnTo>
                      <a:pt x="1090" y="1485"/>
                    </a:lnTo>
                    <a:lnTo>
                      <a:pt x="1151" y="1366"/>
                    </a:lnTo>
                    <a:lnTo>
                      <a:pt x="1286" y="1216"/>
                    </a:lnTo>
                    <a:lnTo>
                      <a:pt x="1132" y="1322"/>
                    </a:lnTo>
                    <a:lnTo>
                      <a:pt x="1088" y="1355"/>
                    </a:lnTo>
                    <a:lnTo>
                      <a:pt x="995" y="1480"/>
                    </a:lnTo>
                    <a:lnTo>
                      <a:pt x="1064" y="1279"/>
                    </a:lnTo>
                    <a:lnTo>
                      <a:pt x="1092" y="1165"/>
                    </a:lnTo>
                    <a:lnTo>
                      <a:pt x="1097" y="1073"/>
                    </a:lnTo>
                    <a:lnTo>
                      <a:pt x="1088" y="1005"/>
                    </a:lnTo>
                    <a:lnTo>
                      <a:pt x="1062" y="948"/>
                    </a:lnTo>
                    <a:lnTo>
                      <a:pt x="1030" y="880"/>
                    </a:lnTo>
                    <a:lnTo>
                      <a:pt x="990" y="807"/>
                    </a:lnTo>
                    <a:lnTo>
                      <a:pt x="1011" y="949"/>
                    </a:lnTo>
                    <a:lnTo>
                      <a:pt x="1002" y="1046"/>
                    </a:lnTo>
                    <a:lnTo>
                      <a:pt x="906" y="883"/>
                    </a:lnTo>
                    <a:lnTo>
                      <a:pt x="866" y="809"/>
                    </a:lnTo>
                    <a:lnTo>
                      <a:pt x="857" y="740"/>
                    </a:lnTo>
                    <a:lnTo>
                      <a:pt x="860" y="664"/>
                    </a:lnTo>
                    <a:lnTo>
                      <a:pt x="871" y="597"/>
                    </a:lnTo>
                    <a:lnTo>
                      <a:pt x="894" y="526"/>
                    </a:lnTo>
                    <a:lnTo>
                      <a:pt x="860" y="560"/>
                    </a:lnTo>
                    <a:lnTo>
                      <a:pt x="839" y="603"/>
                    </a:lnTo>
                    <a:lnTo>
                      <a:pt x="808" y="685"/>
                    </a:lnTo>
                    <a:lnTo>
                      <a:pt x="797" y="745"/>
                    </a:lnTo>
                    <a:lnTo>
                      <a:pt x="790" y="809"/>
                    </a:lnTo>
                    <a:lnTo>
                      <a:pt x="813" y="896"/>
                    </a:lnTo>
                    <a:lnTo>
                      <a:pt x="848" y="1086"/>
                    </a:lnTo>
                    <a:lnTo>
                      <a:pt x="790" y="1256"/>
                    </a:lnTo>
                    <a:lnTo>
                      <a:pt x="645" y="985"/>
                    </a:lnTo>
                    <a:lnTo>
                      <a:pt x="613" y="921"/>
                    </a:lnTo>
                    <a:lnTo>
                      <a:pt x="592" y="840"/>
                    </a:lnTo>
                    <a:lnTo>
                      <a:pt x="582" y="753"/>
                    </a:lnTo>
                    <a:lnTo>
                      <a:pt x="592" y="666"/>
                    </a:lnTo>
                    <a:lnTo>
                      <a:pt x="603" y="597"/>
                    </a:lnTo>
                    <a:lnTo>
                      <a:pt x="631" y="529"/>
                    </a:lnTo>
                    <a:lnTo>
                      <a:pt x="657" y="463"/>
                    </a:lnTo>
                    <a:lnTo>
                      <a:pt x="689" y="400"/>
                    </a:lnTo>
                    <a:lnTo>
                      <a:pt x="699" y="339"/>
                    </a:lnTo>
                    <a:lnTo>
                      <a:pt x="706" y="270"/>
                    </a:lnTo>
                    <a:lnTo>
                      <a:pt x="699" y="194"/>
                    </a:lnTo>
                    <a:lnTo>
                      <a:pt x="680" y="107"/>
                    </a:lnTo>
                    <a:lnTo>
                      <a:pt x="638" y="0"/>
                    </a:lnTo>
                    <a:lnTo>
                      <a:pt x="641" y="105"/>
                    </a:lnTo>
                    <a:lnTo>
                      <a:pt x="650" y="168"/>
                    </a:lnTo>
                    <a:lnTo>
                      <a:pt x="641" y="252"/>
                    </a:lnTo>
                    <a:lnTo>
                      <a:pt x="610" y="328"/>
                    </a:lnTo>
                    <a:lnTo>
                      <a:pt x="573" y="402"/>
                    </a:lnTo>
                    <a:lnTo>
                      <a:pt x="531" y="473"/>
                    </a:lnTo>
                    <a:lnTo>
                      <a:pt x="487" y="539"/>
                    </a:lnTo>
                    <a:lnTo>
                      <a:pt x="429" y="616"/>
                    </a:lnTo>
                    <a:lnTo>
                      <a:pt x="375" y="722"/>
                    </a:lnTo>
                    <a:lnTo>
                      <a:pt x="345" y="811"/>
                    </a:lnTo>
                    <a:lnTo>
                      <a:pt x="310" y="1122"/>
                    </a:lnTo>
                    <a:lnTo>
                      <a:pt x="328" y="1186"/>
                    </a:lnTo>
                    <a:lnTo>
                      <a:pt x="375" y="1300"/>
                    </a:lnTo>
                    <a:lnTo>
                      <a:pt x="198" y="1127"/>
                    </a:lnTo>
                    <a:lnTo>
                      <a:pt x="0" y="1073"/>
                    </a:lnTo>
                  </a:path>
                </a:pathLst>
              </a:cu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160" name="Freeform 52"/>
              <p:cNvSpPr>
                <a:spLocks/>
              </p:cNvSpPr>
              <p:nvPr/>
            </p:nvSpPr>
            <p:spPr bwMode="auto">
              <a:xfrm>
                <a:off x="1484" y="2901"/>
                <a:ext cx="2401" cy="988"/>
              </a:xfrm>
              <a:custGeom>
                <a:avLst/>
                <a:gdLst>
                  <a:gd name="T0" fmla="*/ 1193 w 2401"/>
                  <a:gd name="T1" fmla="*/ 44 h 988"/>
                  <a:gd name="T2" fmla="*/ 0 w 2401"/>
                  <a:gd name="T3" fmla="*/ 349 h 988"/>
                  <a:gd name="T4" fmla="*/ 1174 w 2401"/>
                  <a:gd name="T5" fmla="*/ 0 h 988"/>
                  <a:gd name="T6" fmla="*/ 1450 w 2401"/>
                  <a:gd name="T7" fmla="*/ 11 h 988"/>
                  <a:gd name="T8" fmla="*/ 1721 w 2401"/>
                  <a:gd name="T9" fmla="*/ 44 h 988"/>
                  <a:gd name="T10" fmla="*/ 2400 w 2401"/>
                  <a:gd name="T11" fmla="*/ 461 h 988"/>
                  <a:gd name="T12" fmla="*/ 1602 w 2401"/>
                  <a:gd name="T13" fmla="*/ 74 h 988"/>
                  <a:gd name="T14" fmla="*/ 2290 w 2401"/>
                  <a:gd name="T15" fmla="*/ 987 h 988"/>
                  <a:gd name="T16" fmla="*/ 1511 w 2401"/>
                  <a:gd name="T17" fmla="*/ 74 h 988"/>
                  <a:gd name="T18" fmla="*/ 1443 w 2401"/>
                  <a:gd name="T19" fmla="*/ 126 h 988"/>
                  <a:gd name="T20" fmla="*/ 1270 w 2401"/>
                  <a:gd name="T21" fmla="*/ 546 h 988"/>
                  <a:gd name="T22" fmla="*/ 1352 w 2401"/>
                  <a:gd name="T23" fmla="*/ 107 h 988"/>
                  <a:gd name="T24" fmla="*/ 493 w 2401"/>
                  <a:gd name="T25" fmla="*/ 948 h 988"/>
                  <a:gd name="T26" fmla="*/ 1272 w 2401"/>
                  <a:gd name="T27" fmla="*/ 59 h 988"/>
                  <a:gd name="T28" fmla="*/ 1193 w 2401"/>
                  <a:gd name="T29" fmla="*/ 44 h 98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401"/>
                  <a:gd name="T46" fmla="*/ 0 h 988"/>
                  <a:gd name="T47" fmla="*/ 2401 w 2401"/>
                  <a:gd name="T48" fmla="*/ 988 h 98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401" h="988">
                    <a:moveTo>
                      <a:pt x="1193" y="44"/>
                    </a:moveTo>
                    <a:lnTo>
                      <a:pt x="0" y="349"/>
                    </a:lnTo>
                    <a:lnTo>
                      <a:pt x="1174" y="0"/>
                    </a:lnTo>
                    <a:lnTo>
                      <a:pt x="1450" y="11"/>
                    </a:lnTo>
                    <a:lnTo>
                      <a:pt x="1721" y="44"/>
                    </a:lnTo>
                    <a:lnTo>
                      <a:pt x="2400" y="461"/>
                    </a:lnTo>
                    <a:lnTo>
                      <a:pt x="1602" y="74"/>
                    </a:lnTo>
                    <a:lnTo>
                      <a:pt x="2290" y="987"/>
                    </a:lnTo>
                    <a:lnTo>
                      <a:pt x="1511" y="74"/>
                    </a:lnTo>
                    <a:lnTo>
                      <a:pt x="1443" y="126"/>
                    </a:lnTo>
                    <a:lnTo>
                      <a:pt x="1270" y="546"/>
                    </a:lnTo>
                    <a:lnTo>
                      <a:pt x="1352" y="107"/>
                    </a:lnTo>
                    <a:lnTo>
                      <a:pt x="493" y="948"/>
                    </a:lnTo>
                    <a:lnTo>
                      <a:pt x="1272" y="59"/>
                    </a:lnTo>
                    <a:lnTo>
                      <a:pt x="1193" y="44"/>
                    </a:lnTo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161" name="Freeform 53"/>
              <p:cNvSpPr>
                <a:spLocks/>
              </p:cNvSpPr>
              <p:nvPr/>
            </p:nvSpPr>
            <p:spPr bwMode="auto">
              <a:xfrm>
                <a:off x="2350" y="1457"/>
                <a:ext cx="1440" cy="1568"/>
              </a:xfrm>
              <a:custGeom>
                <a:avLst/>
                <a:gdLst>
                  <a:gd name="T0" fmla="*/ 70 w 1440"/>
                  <a:gd name="T1" fmla="*/ 909 h 1568"/>
                  <a:gd name="T2" fmla="*/ 128 w 1440"/>
                  <a:gd name="T3" fmla="*/ 1029 h 1568"/>
                  <a:gd name="T4" fmla="*/ 170 w 1440"/>
                  <a:gd name="T5" fmla="*/ 1159 h 1568"/>
                  <a:gd name="T6" fmla="*/ 188 w 1440"/>
                  <a:gd name="T7" fmla="*/ 1295 h 1568"/>
                  <a:gd name="T8" fmla="*/ 223 w 1440"/>
                  <a:gd name="T9" fmla="*/ 1391 h 1568"/>
                  <a:gd name="T10" fmla="*/ 284 w 1440"/>
                  <a:gd name="T11" fmla="*/ 1473 h 1568"/>
                  <a:gd name="T12" fmla="*/ 372 w 1440"/>
                  <a:gd name="T13" fmla="*/ 1529 h 1568"/>
                  <a:gd name="T14" fmla="*/ 523 w 1440"/>
                  <a:gd name="T15" fmla="*/ 1562 h 1568"/>
                  <a:gd name="T16" fmla="*/ 693 w 1440"/>
                  <a:gd name="T17" fmla="*/ 1560 h 1568"/>
                  <a:gd name="T18" fmla="*/ 865 w 1440"/>
                  <a:gd name="T19" fmla="*/ 1527 h 1568"/>
                  <a:gd name="T20" fmla="*/ 1007 w 1440"/>
                  <a:gd name="T21" fmla="*/ 1452 h 1568"/>
                  <a:gd name="T22" fmla="*/ 1088 w 1440"/>
                  <a:gd name="T23" fmla="*/ 1361 h 1568"/>
                  <a:gd name="T24" fmla="*/ 1183 w 1440"/>
                  <a:gd name="T25" fmla="*/ 1246 h 1568"/>
                  <a:gd name="T26" fmla="*/ 1316 w 1440"/>
                  <a:gd name="T27" fmla="*/ 1149 h 1568"/>
                  <a:gd name="T28" fmla="*/ 1337 w 1440"/>
                  <a:gd name="T29" fmla="*/ 1121 h 1568"/>
                  <a:gd name="T30" fmla="*/ 1218 w 1440"/>
                  <a:gd name="T31" fmla="*/ 1160 h 1568"/>
                  <a:gd name="T32" fmla="*/ 1116 w 1440"/>
                  <a:gd name="T33" fmla="*/ 1236 h 1568"/>
                  <a:gd name="T34" fmla="*/ 1002 w 1440"/>
                  <a:gd name="T35" fmla="*/ 1345 h 1568"/>
                  <a:gd name="T36" fmla="*/ 895 w 1440"/>
                  <a:gd name="T37" fmla="*/ 1414 h 1568"/>
                  <a:gd name="T38" fmla="*/ 756 w 1440"/>
                  <a:gd name="T39" fmla="*/ 1467 h 1568"/>
                  <a:gd name="T40" fmla="*/ 842 w 1440"/>
                  <a:gd name="T41" fmla="*/ 1373 h 1568"/>
                  <a:gd name="T42" fmla="*/ 914 w 1440"/>
                  <a:gd name="T43" fmla="*/ 1253 h 1568"/>
                  <a:gd name="T44" fmla="*/ 1076 w 1440"/>
                  <a:gd name="T45" fmla="*/ 1001 h 1568"/>
                  <a:gd name="T46" fmla="*/ 911 w 1440"/>
                  <a:gd name="T47" fmla="*/ 1132 h 1568"/>
                  <a:gd name="T48" fmla="*/ 893 w 1440"/>
                  <a:gd name="T49" fmla="*/ 1058 h 1568"/>
                  <a:gd name="T50" fmla="*/ 918 w 1440"/>
                  <a:gd name="T51" fmla="*/ 866 h 1568"/>
                  <a:gd name="T52" fmla="*/ 865 w 1440"/>
                  <a:gd name="T53" fmla="*/ 685 h 1568"/>
                  <a:gd name="T54" fmla="*/ 844 w 1440"/>
                  <a:gd name="T55" fmla="*/ 751 h 1568"/>
                  <a:gd name="T56" fmla="*/ 760 w 1440"/>
                  <a:gd name="T57" fmla="*/ 681 h 1568"/>
                  <a:gd name="T58" fmla="*/ 728 w 1440"/>
                  <a:gd name="T59" fmla="*/ 546 h 1568"/>
                  <a:gd name="T60" fmla="*/ 753 w 1440"/>
                  <a:gd name="T61" fmla="*/ 351 h 1568"/>
                  <a:gd name="T62" fmla="*/ 674 w 1440"/>
                  <a:gd name="T63" fmla="*/ 576 h 1568"/>
                  <a:gd name="T64" fmla="*/ 688 w 1440"/>
                  <a:gd name="T65" fmla="*/ 709 h 1568"/>
                  <a:gd name="T66" fmla="*/ 709 w 1440"/>
                  <a:gd name="T67" fmla="*/ 879 h 1568"/>
                  <a:gd name="T68" fmla="*/ 514 w 1440"/>
                  <a:gd name="T69" fmla="*/ 779 h 1568"/>
                  <a:gd name="T70" fmla="*/ 488 w 1440"/>
                  <a:gd name="T71" fmla="*/ 650 h 1568"/>
                  <a:gd name="T72" fmla="*/ 511 w 1440"/>
                  <a:gd name="T73" fmla="*/ 502 h 1568"/>
                  <a:gd name="T74" fmla="*/ 570 w 1440"/>
                  <a:gd name="T75" fmla="*/ 357 h 1568"/>
                  <a:gd name="T76" fmla="*/ 604 w 1440"/>
                  <a:gd name="T77" fmla="*/ 219 h 1568"/>
                  <a:gd name="T78" fmla="*/ 593 w 1440"/>
                  <a:gd name="T79" fmla="*/ 92 h 1568"/>
                  <a:gd name="T80" fmla="*/ 556 w 1440"/>
                  <a:gd name="T81" fmla="*/ 95 h 1568"/>
                  <a:gd name="T82" fmla="*/ 525 w 1440"/>
                  <a:gd name="T83" fmla="*/ 249 h 1568"/>
                  <a:gd name="T84" fmla="*/ 432 w 1440"/>
                  <a:gd name="T85" fmla="*/ 400 h 1568"/>
                  <a:gd name="T86" fmla="*/ 318 w 1440"/>
                  <a:gd name="T87" fmla="*/ 621 h 1568"/>
                  <a:gd name="T88" fmla="*/ 274 w 1440"/>
                  <a:gd name="T89" fmla="*/ 973 h 1568"/>
                  <a:gd name="T90" fmla="*/ 167 w 1440"/>
                  <a:gd name="T91" fmla="*/ 915 h 156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440"/>
                  <a:gd name="T139" fmla="*/ 0 h 1568"/>
                  <a:gd name="T140" fmla="*/ 1440 w 1440"/>
                  <a:gd name="T141" fmla="*/ 1568 h 156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440" h="1568">
                    <a:moveTo>
                      <a:pt x="0" y="866"/>
                    </a:moveTo>
                    <a:lnTo>
                      <a:pt x="70" y="909"/>
                    </a:lnTo>
                    <a:lnTo>
                      <a:pt x="98" y="960"/>
                    </a:lnTo>
                    <a:lnTo>
                      <a:pt x="128" y="1029"/>
                    </a:lnTo>
                    <a:lnTo>
                      <a:pt x="170" y="1104"/>
                    </a:lnTo>
                    <a:lnTo>
                      <a:pt x="170" y="1159"/>
                    </a:lnTo>
                    <a:lnTo>
                      <a:pt x="167" y="1223"/>
                    </a:lnTo>
                    <a:lnTo>
                      <a:pt x="188" y="1295"/>
                    </a:lnTo>
                    <a:lnTo>
                      <a:pt x="202" y="1346"/>
                    </a:lnTo>
                    <a:lnTo>
                      <a:pt x="223" y="1391"/>
                    </a:lnTo>
                    <a:lnTo>
                      <a:pt x="246" y="1434"/>
                    </a:lnTo>
                    <a:lnTo>
                      <a:pt x="284" y="1473"/>
                    </a:lnTo>
                    <a:lnTo>
                      <a:pt x="318" y="1503"/>
                    </a:lnTo>
                    <a:lnTo>
                      <a:pt x="372" y="1529"/>
                    </a:lnTo>
                    <a:lnTo>
                      <a:pt x="435" y="1549"/>
                    </a:lnTo>
                    <a:lnTo>
                      <a:pt x="523" y="1562"/>
                    </a:lnTo>
                    <a:lnTo>
                      <a:pt x="611" y="1567"/>
                    </a:lnTo>
                    <a:lnTo>
                      <a:pt x="693" y="1560"/>
                    </a:lnTo>
                    <a:lnTo>
                      <a:pt x="776" y="1547"/>
                    </a:lnTo>
                    <a:lnTo>
                      <a:pt x="865" y="1527"/>
                    </a:lnTo>
                    <a:lnTo>
                      <a:pt x="946" y="1491"/>
                    </a:lnTo>
                    <a:lnTo>
                      <a:pt x="1007" y="1452"/>
                    </a:lnTo>
                    <a:lnTo>
                      <a:pt x="1051" y="1406"/>
                    </a:lnTo>
                    <a:lnTo>
                      <a:pt x="1088" y="1361"/>
                    </a:lnTo>
                    <a:lnTo>
                      <a:pt x="1134" y="1302"/>
                    </a:lnTo>
                    <a:lnTo>
                      <a:pt x="1183" y="1246"/>
                    </a:lnTo>
                    <a:lnTo>
                      <a:pt x="1239" y="1195"/>
                    </a:lnTo>
                    <a:lnTo>
                      <a:pt x="1316" y="1149"/>
                    </a:lnTo>
                    <a:lnTo>
                      <a:pt x="1439" y="1116"/>
                    </a:lnTo>
                    <a:lnTo>
                      <a:pt x="1337" y="1121"/>
                    </a:lnTo>
                    <a:lnTo>
                      <a:pt x="1281" y="1134"/>
                    </a:lnTo>
                    <a:lnTo>
                      <a:pt x="1218" y="1160"/>
                    </a:lnTo>
                    <a:lnTo>
                      <a:pt x="1176" y="1188"/>
                    </a:lnTo>
                    <a:lnTo>
                      <a:pt x="1116" y="1236"/>
                    </a:lnTo>
                    <a:lnTo>
                      <a:pt x="1053" y="1299"/>
                    </a:lnTo>
                    <a:lnTo>
                      <a:pt x="1002" y="1345"/>
                    </a:lnTo>
                    <a:lnTo>
                      <a:pt x="953" y="1383"/>
                    </a:lnTo>
                    <a:lnTo>
                      <a:pt x="895" y="1414"/>
                    </a:lnTo>
                    <a:lnTo>
                      <a:pt x="825" y="1445"/>
                    </a:lnTo>
                    <a:lnTo>
                      <a:pt x="756" y="1467"/>
                    </a:lnTo>
                    <a:lnTo>
                      <a:pt x="804" y="1416"/>
                    </a:lnTo>
                    <a:lnTo>
                      <a:pt x="842" y="1373"/>
                    </a:lnTo>
                    <a:lnTo>
                      <a:pt x="886" y="1322"/>
                    </a:lnTo>
                    <a:lnTo>
                      <a:pt x="914" y="1253"/>
                    </a:lnTo>
                    <a:lnTo>
                      <a:pt x="962" y="1141"/>
                    </a:lnTo>
                    <a:lnTo>
                      <a:pt x="1076" y="1001"/>
                    </a:lnTo>
                    <a:lnTo>
                      <a:pt x="948" y="1098"/>
                    </a:lnTo>
                    <a:lnTo>
                      <a:pt x="911" y="1132"/>
                    </a:lnTo>
                    <a:lnTo>
                      <a:pt x="832" y="1246"/>
                    </a:lnTo>
                    <a:lnTo>
                      <a:pt x="893" y="1058"/>
                    </a:lnTo>
                    <a:lnTo>
                      <a:pt x="914" y="953"/>
                    </a:lnTo>
                    <a:lnTo>
                      <a:pt x="918" y="866"/>
                    </a:lnTo>
                    <a:lnTo>
                      <a:pt x="888" y="747"/>
                    </a:lnTo>
                    <a:lnTo>
                      <a:pt x="865" y="685"/>
                    </a:lnTo>
                    <a:lnTo>
                      <a:pt x="835" y="644"/>
                    </a:lnTo>
                    <a:lnTo>
                      <a:pt x="844" y="751"/>
                    </a:lnTo>
                    <a:lnTo>
                      <a:pt x="839" y="841"/>
                    </a:lnTo>
                    <a:lnTo>
                      <a:pt x="760" y="681"/>
                    </a:lnTo>
                    <a:lnTo>
                      <a:pt x="737" y="621"/>
                    </a:lnTo>
                    <a:lnTo>
                      <a:pt x="728" y="546"/>
                    </a:lnTo>
                    <a:lnTo>
                      <a:pt x="732" y="481"/>
                    </a:lnTo>
                    <a:lnTo>
                      <a:pt x="753" y="351"/>
                    </a:lnTo>
                    <a:lnTo>
                      <a:pt x="693" y="500"/>
                    </a:lnTo>
                    <a:lnTo>
                      <a:pt x="674" y="576"/>
                    </a:lnTo>
                    <a:lnTo>
                      <a:pt x="674" y="644"/>
                    </a:lnTo>
                    <a:lnTo>
                      <a:pt x="688" y="709"/>
                    </a:lnTo>
                    <a:lnTo>
                      <a:pt x="700" y="788"/>
                    </a:lnTo>
                    <a:lnTo>
                      <a:pt x="709" y="879"/>
                    </a:lnTo>
                    <a:lnTo>
                      <a:pt x="663" y="1039"/>
                    </a:lnTo>
                    <a:lnTo>
                      <a:pt x="514" y="779"/>
                    </a:lnTo>
                    <a:lnTo>
                      <a:pt x="497" y="723"/>
                    </a:lnTo>
                    <a:lnTo>
                      <a:pt x="488" y="650"/>
                    </a:lnTo>
                    <a:lnTo>
                      <a:pt x="495" y="574"/>
                    </a:lnTo>
                    <a:lnTo>
                      <a:pt x="511" y="502"/>
                    </a:lnTo>
                    <a:lnTo>
                      <a:pt x="539" y="418"/>
                    </a:lnTo>
                    <a:lnTo>
                      <a:pt x="570" y="357"/>
                    </a:lnTo>
                    <a:lnTo>
                      <a:pt x="593" y="288"/>
                    </a:lnTo>
                    <a:lnTo>
                      <a:pt x="604" y="219"/>
                    </a:lnTo>
                    <a:lnTo>
                      <a:pt x="604" y="165"/>
                    </a:lnTo>
                    <a:lnTo>
                      <a:pt x="593" y="92"/>
                    </a:lnTo>
                    <a:lnTo>
                      <a:pt x="551" y="0"/>
                    </a:lnTo>
                    <a:lnTo>
                      <a:pt x="556" y="95"/>
                    </a:lnTo>
                    <a:lnTo>
                      <a:pt x="549" y="176"/>
                    </a:lnTo>
                    <a:lnTo>
                      <a:pt x="525" y="249"/>
                    </a:lnTo>
                    <a:lnTo>
                      <a:pt x="491" y="309"/>
                    </a:lnTo>
                    <a:lnTo>
                      <a:pt x="432" y="400"/>
                    </a:lnTo>
                    <a:lnTo>
                      <a:pt x="358" y="535"/>
                    </a:lnTo>
                    <a:lnTo>
                      <a:pt x="318" y="621"/>
                    </a:lnTo>
                    <a:lnTo>
                      <a:pt x="260" y="910"/>
                    </a:lnTo>
                    <a:lnTo>
                      <a:pt x="274" y="973"/>
                    </a:lnTo>
                    <a:lnTo>
                      <a:pt x="314" y="1080"/>
                    </a:lnTo>
                    <a:lnTo>
                      <a:pt x="167" y="915"/>
                    </a:lnTo>
                    <a:lnTo>
                      <a:pt x="0" y="866"/>
                    </a:lnTo>
                  </a:path>
                </a:pathLst>
              </a:custGeom>
              <a:solidFill>
                <a:srgbClr val="FFA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49156" name="Rectangle 36"/>
          <p:cNvSpPr>
            <a:spLocks noChangeArrowheads="1"/>
          </p:cNvSpPr>
          <p:nvPr/>
        </p:nvSpPr>
        <p:spPr bwMode="auto">
          <a:xfrm>
            <a:off x="0" y="0"/>
            <a:ext cx="4316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b="1" dirty="0">
                <a:ea typeface="ＭＳ Ｐゴシック" pitchFamily="34" charset="-128"/>
              </a:rPr>
              <a:t>YANGIN </a:t>
            </a:r>
            <a:r>
              <a:rPr lang="tr-TR" b="1" dirty="0"/>
              <a:t>AŞAMALARI</a:t>
            </a:r>
            <a:endParaRPr lang="es-ES" b="1" dirty="0"/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gray">
          <a:xfrm>
            <a:off x="5220307" y="3807521"/>
            <a:ext cx="2880320" cy="93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90000"/>
              </a:lnSpc>
              <a:spcAft>
                <a:spcPct val="0"/>
              </a:spcAft>
            </a:pPr>
            <a:r>
              <a:rPr lang="tr-TR" sz="2400" b="1" dirty="0" smtClean="0">
                <a:solidFill>
                  <a:srgbClr val="FF0000"/>
                </a:solidFill>
              </a:rPr>
              <a:t>Alev Topu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53" name="Text Box 21"/>
          <p:cNvSpPr txBox="1">
            <a:spLocks noChangeArrowheads="1"/>
          </p:cNvSpPr>
          <p:nvPr/>
        </p:nvSpPr>
        <p:spPr bwMode="auto">
          <a:xfrm>
            <a:off x="4959625" y="4492786"/>
            <a:ext cx="19050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14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Yangın yerindeki</a:t>
            </a:r>
          </a:p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14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Tüm yanıcı</a:t>
            </a:r>
          </a:p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14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Maddeler</a:t>
            </a:r>
          </a:p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14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Tutuşma</a:t>
            </a:r>
          </a:p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14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Sıcaklığına</a:t>
            </a:r>
          </a:p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14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Ulaşmıştır.</a:t>
            </a:r>
            <a:endParaRPr lang="en-US" sz="2300" dirty="0">
              <a:latin typeface="Futura Bk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392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4 İçerik Yer Tutucusu"/>
          <p:cNvSpPr txBox="1">
            <a:spLocks/>
          </p:cNvSpPr>
          <p:nvPr/>
        </p:nvSpPr>
        <p:spPr bwMode="auto">
          <a:xfrm>
            <a:off x="500035" y="1428736"/>
            <a:ext cx="800105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tr-TR" sz="3200" b="1" dirty="0" smtClean="0">
                <a:solidFill>
                  <a:schemeClr val="bg1"/>
                </a:solidFill>
              </a:rPr>
              <a:t>Yanıcıdır, </a:t>
            </a:r>
            <a:r>
              <a:rPr lang="tr-TR" sz="3200" b="1" dirty="0">
                <a:solidFill>
                  <a:schemeClr val="bg1"/>
                </a:solidFill>
              </a:rPr>
              <a:t>renksiz, çok keskin kokulu, zehirli, </a:t>
            </a:r>
            <a:r>
              <a:rPr lang="tr-TR" sz="3200" b="1" dirty="0">
                <a:solidFill>
                  <a:srgbClr val="FF0000"/>
                </a:solidFill>
              </a:rPr>
              <a:t>havadan hafifti</a:t>
            </a:r>
            <a:r>
              <a:rPr lang="tr-TR" sz="3200" b="1" dirty="0">
                <a:solidFill>
                  <a:schemeClr val="bg1"/>
                </a:solidFill>
              </a:rPr>
              <a:t>r. </a:t>
            </a:r>
            <a:r>
              <a:rPr lang="tr-TR" sz="3200" b="1" dirty="0" smtClean="0">
                <a:solidFill>
                  <a:schemeClr val="bg1"/>
                </a:solidFill>
              </a:rPr>
              <a:t> </a:t>
            </a:r>
          </a:p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endParaRPr lang="tr-TR" sz="3200" b="1" dirty="0" smtClean="0">
              <a:solidFill>
                <a:schemeClr val="bg1"/>
              </a:solidFill>
            </a:endParaRPr>
          </a:p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endParaRPr lang="tr-TR" sz="3200" b="1" dirty="0">
              <a:solidFill>
                <a:schemeClr val="bg1"/>
              </a:solidFill>
            </a:endParaRPr>
          </a:p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tr-TR" sz="3200" b="1" dirty="0" smtClean="0">
                <a:solidFill>
                  <a:schemeClr val="bg1"/>
                </a:solidFill>
              </a:rPr>
              <a:t>0.25-0.65 </a:t>
            </a:r>
            <a:r>
              <a:rPr lang="tr-TR" sz="3200" b="1" dirty="0">
                <a:solidFill>
                  <a:schemeClr val="bg1"/>
                </a:solidFill>
              </a:rPr>
              <a:t>ppm konsantrasyonlarında yarım saatte öldürücü olabilir. </a:t>
            </a:r>
          </a:p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</a:pPr>
            <a:endParaRPr lang="tr-TR" sz="3200" b="1" dirty="0">
              <a:solidFill>
                <a:schemeClr val="bg1"/>
              </a:solidFill>
              <a:latin typeface="Perpetua" pitchFamily="18" charset="0"/>
            </a:endParaRPr>
          </a:p>
        </p:txBody>
      </p:sp>
      <p:sp>
        <p:nvSpPr>
          <p:cNvPr id="3" name="1 Başlık"/>
          <p:cNvSpPr txBox="1">
            <a:spLocks/>
          </p:cNvSpPr>
          <p:nvPr/>
        </p:nvSpPr>
        <p:spPr bwMode="auto">
          <a:xfrm>
            <a:off x="785787" y="642918"/>
            <a:ext cx="6042052" cy="1015663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2800" b="1" dirty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AMONYAK</a:t>
            </a:r>
            <a:r>
              <a:rPr lang="tr-TR" sz="2800" b="1" dirty="0">
                <a:solidFill>
                  <a:srgbClr val="FF0000"/>
                </a:solidFill>
                <a:latin typeface="Perpetua" pitchFamily="18" charset="0"/>
              </a:rPr>
              <a:t> </a:t>
            </a:r>
            <a:r>
              <a:rPr lang="tr-TR" sz="2800" b="1" dirty="0">
                <a:solidFill>
                  <a:srgbClr val="FFFF00"/>
                </a:solidFill>
                <a:latin typeface="Perpetua" pitchFamily="18" charset="0"/>
              </a:rPr>
              <a:t>(NH</a:t>
            </a:r>
            <a:r>
              <a:rPr lang="tr-TR" sz="2800" b="1" baseline="-25000" dirty="0">
                <a:solidFill>
                  <a:srgbClr val="FFFF00"/>
                </a:solidFill>
                <a:latin typeface="Perpetua" pitchFamily="18" charset="0"/>
              </a:rPr>
              <a:t>3</a:t>
            </a:r>
            <a:r>
              <a:rPr lang="tr-TR" sz="2800" b="1" dirty="0">
                <a:solidFill>
                  <a:srgbClr val="FFFF00"/>
                </a:solidFill>
                <a:latin typeface="Perpetua" pitchFamily="18" charset="0"/>
              </a:rPr>
              <a:t>)</a:t>
            </a:r>
          </a:p>
          <a:p>
            <a:pPr fontAlgn="auto">
              <a:spcAft>
                <a:spcPts val="0"/>
              </a:spcAft>
              <a:defRPr/>
            </a:pPr>
            <a:endParaRPr lang="tr-TR" sz="3200" b="1" dirty="0"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4222B5-273D-47B6-B972-B48A66811951}" type="slidenum">
              <a:rPr lang="tr-TR"/>
              <a:pPr>
                <a:defRPr/>
              </a:pPr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279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4 İçerik Yer Tutucusu"/>
          <p:cNvSpPr txBox="1">
            <a:spLocks/>
          </p:cNvSpPr>
          <p:nvPr/>
        </p:nvSpPr>
        <p:spPr bwMode="auto">
          <a:xfrm>
            <a:off x="468313" y="1500175"/>
            <a:ext cx="8183562" cy="474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tr-TR" sz="3200" b="1" dirty="0">
                <a:solidFill>
                  <a:schemeClr val="bg1"/>
                </a:solidFill>
              </a:rPr>
              <a:t>Çok zehirli yanabilen gazdır. </a:t>
            </a:r>
          </a:p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tr-TR" sz="3200" b="1" dirty="0" smtClean="0">
                <a:solidFill>
                  <a:srgbClr val="FF0000"/>
                </a:solidFill>
              </a:rPr>
              <a:t>Acı</a:t>
            </a:r>
            <a:r>
              <a:rPr lang="tr-TR" sz="3200" b="1" dirty="0" smtClean="0">
                <a:solidFill>
                  <a:schemeClr val="bg1"/>
                </a:solidFill>
              </a:rPr>
              <a:t> badem </a:t>
            </a:r>
            <a:r>
              <a:rPr lang="tr-TR" sz="3200" b="1" dirty="0">
                <a:solidFill>
                  <a:schemeClr val="bg1"/>
                </a:solidFill>
              </a:rPr>
              <a:t>kokulu ve havadan hafiftir. </a:t>
            </a:r>
          </a:p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endParaRPr lang="tr-TR" sz="3200" b="1" dirty="0" smtClean="0">
              <a:solidFill>
                <a:schemeClr val="bg1"/>
              </a:solidFill>
            </a:endParaRPr>
          </a:p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endParaRPr lang="tr-TR" sz="3200" b="1" dirty="0">
              <a:solidFill>
                <a:schemeClr val="bg1"/>
              </a:solidFill>
            </a:endParaRPr>
          </a:p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tr-TR" sz="3200" b="1" dirty="0" smtClean="0">
                <a:solidFill>
                  <a:schemeClr val="bg1"/>
                </a:solidFill>
              </a:rPr>
              <a:t>% 0,3 </a:t>
            </a:r>
            <a:r>
              <a:rPr lang="tr-TR" sz="3200" b="1" dirty="0">
                <a:solidFill>
                  <a:schemeClr val="bg1"/>
                </a:solidFill>
              </a:rPr>
              <a:t>konsantrasyonu öldürücüdür</a:t>
            </a:r>
            <a:r>
              <a:rPr lang="tr-TR" sz="3200" b="1" dirty="0">
                <a:solidFill>
                  <a:schemeClr val="bg1"/>
                </a:solidFill>
                <a:latin typeface="Perpetua" pitchFamily="18" charset="0"/>
              </a:rPr>
              <a:t>. </a:t>
            </a:r>
            <a:endParaRPr lang="tr-TR" sz="3200" b="1" dirty="0" smtClean="0">
              <a:solidFill>
                <a:schemeClr val="bg1"/>
              </a:solidFill>
              <a:latin typeface="Perpetua" pitchFamily="18" charset="0"/>
            </a:endParaRPr>
          </a:p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</a:pPr>
            <a:endParaRPr lang="tr-TR" sz="3200" b="1" dirty="0">
              <a:solidFill>
                <a:schemeClr val="bg1"/>
              </a:solidFill>
              <a:latin typeface="Perpetua" pitchFamily="18" charset="0"/>
            </a:endParaRPr>
          </a:p>
        </p:txBody>
      </p:sp>
      <p:sp>
        <p:nvSpPr>
          <p:cNvPr id="3" name="1 Başlık"/>
          <p:cNvSpPr txBox="1">
            <a:spLocks/>
          </p:cNvSpPr>
          <p:nvPr/>
        </p:nvSpPr>
        <p:spPr bwMode="auto">
          <a:xfrm>
            <a:off x="785786" y="620713"/>
            <a:ext cx="6951689" cy="1077912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3000" b="1" dirty="0" smtClean="0">
                <a:solidFill>
                  <a:srgbClr val="FF33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HİRODJEN SİYANÜR </a:t>
            </a:r>
            <a:r>
              <a:rPr lang="tr-TR" sz="3200" b="1" dirty="0" smtClean="0">
                <a:solidFill>
                  <a:srgbClr val="FFFF00"/>
                </a:solidFill>
                <a:latin typeface="Perpetua" pitchFamily="18" charset="0"/>
              </a:rPr>
              <a:t>(HCN</a:t>
            </a:r>
            <a:r>
              <a:rPr lang="tr-TR" sz="3200" b="1" dirty="0">
                <a:solidFill>
                  <a:srgbClr val="FFFF00"/>
                </a:solidFill>
                <a:latin typeface="Perpetua" pitchFamily="18" charset="0"/>
              </a:rPr>
              <a:t>)</a:t>
            </a:r>
          </a:p>
          <a:p>
            <a:pPr fontAlgn="auto">
              <a:spcAft>
                <a:spcPts val="0"/>
              </a:spcAft>
              <a:defRPr/>
            </a:pPr>
            <a:endParaRPr lang="tr-TR" sz="3200" b="1" dirty="0"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58963B-3294-466B-8EC6-DD41BDA6B010}" type="slidenum">
              <a:rPr lang="tr-TR"/>
              <a:pPr>
                <a:defRPr/>
              </a:pPr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610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4 İçerik Yer Tutucusu"/>
          <p:cNvSpPr txBox="1">
            <a:spLocks/>
          </p:cNvSpPr>
          <p:nvPr/>
        </p:nvSpPr>
        <p:spPr bwMode="auto">
          <a:xfrm>
            <a:off x="571472" y="1125538"/>
            <a:ext cx="8007378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tr-TR" sz="3200" b="1" dirty="0">
                <a:solidFill>
                  <a:schemeClr val="bg1"/>
                </a:solidFill>
                <a:latin typeface="Perpetua" pitchFamily="18" charset="0"/>
              </a:rPr>
              <a:t>	</a:t>
            </a:r>
          </a:p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tr-TR" sz="3200" b="1" dirty="0">
                <a:solidFill>
                  <a:schemeClr val="bg1"/>
                </a:solidFill>
                <a:latin typeface="Perpetua" pitchFamily="18" charset="0"/>
              </a:rPr>
              <a:t> </a:t>
            </a:r>
          </a:p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tr-TR" sz="3200" b="1" dirty="0">
                <a:solidFill>
                  <a:schemeClr val="bg1"/>
                </a:solidFill>
              </a:rPr>
              <a:t>Petrol ürünlerinin yanması sırasında çıkan zehirli gazdır. </a:t>
            </a:r>
          </a:p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tr-TR" sz="3200" b="1" dirty="0">
                <a:solidFill>
                  <a:schemeClr val="bg1"/>
                </a:solidFill>
              </a:rPr>
              <a:t>Havadan </a:t>
            </a:r>
            <a:r>
              <a:rPr lang="tr-TR" sz="3200" b="1" dirty="0">
                <a:solidFill>
                  <a:srgbClr val="FF0000"/>
                </a:solidFill>
              </a:rPr>
              <a:t>ağırdır. </a:t>
            </a:r>
          </a:p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endParaRPr lang="tr-TR" sz="3200" b="1" dirty="0" smtClean="0">
              <a:solidFill>
                <a:schemeClr val="bg1"/>
              </a:solidFill>
            </a:endParaRPr>
          </a:p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endParaRPr lang="tr-TR" sz="3200" b="1" dirty="0">
              <a:solidFill>
                <a:schemeClr val="bg1"/>
              </a:solidFill>
            </a:endParaRPr>
          </a:p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endParaRPr lang="tr-TR" sz="3200" b="1" dirty="0" smtClean="0">
              <a:solidFill>
                <a:schemeClr val="bg1"/>
              </a:solidFill>
            </a:endParaRPr>
          </a:p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tr-TR" sz="3200" b="1" dirty="0" smtClean="0">
                <a:solidFill>
                  <a:schemeClr val="bg1"/>
                </a:solidFill>
              </a:rPr>
              <a:t>10 </a:t>
            </a:r>
            <a:r>
              <a:rPr lang="tr-TR" sz="3200" b="1" dirty="0">
                <a:solidFill>
                  <a:schemeClr val="bg1"/>
                </a:solidFill>
              </a:rPr>
              <a:t>ppm konsantrasyonda öldürücü olabilir.</a:t>
            </a:r>
          </a:p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</a:pPr>
            <a:endParaRPr lang="tr-TR" sz="3200" b="1" dirty="0">
              <a:solidFill>
                <a:schemeClr val="bg1"/>
              </a:solidFill>
              <a:latin typeface="Perpetua" pitchFamily="18" charset="0"/>
            </a:endParaRPr>
          </a:p>
        </p:txBody>
      </p:sp>
      <p:sp>
        <p:nvSpPr>
          <p:cNvPr id="3" name="1 Başlık"/>
          <p:cNvSpPr txBox="1">
            <a:spLocks/>
          </p:cNvSpPr>
          <p:nvPr/>
        </p:nvSpPr>
        <p:spPr bwMode="auto">
          <a:xfrm>
            <a:off x="857223" y="928670"/>
            <a:ext cx="6370665" cy="584775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3200" b="1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AKRİLİK ALDEHİT</a:t>
            </a:r>
            <a:r>
              <a:rPr lang="tr-TR" sz="3200" b="1" dirty="0">
                <a:solidFill>
                  <a:srgbClr val="FF0000"/>
                </a:solidFill>
                <a:latin typeface="Perpetua" pitchFamily="18" charset="0"/>
              </a:rPr>
              <a:t> </a:t>
            </a:r>
            <a:r>
              <a:rPr lang="tr-TR" sz="3200" b="1" dirty="0">
                <a:solidFill>
                  <a:srgbClr val="FFFF00"/>
                </a:solidFill>
                <a:latin typeface="Perpetua" pitchFamily="18" charset="0"/>
              </a:rPr>
              <a:t>(C</a:t>
            </a:r>
            <a:r>
              <a:rPr lang="tr-TR" sz="3200" b="1" baseline="-25000" dirty="0">
                <a:solidFill>
                  <a:srgbClr val="FFFF00"/>
                </a:solidFill>
                <a:latin typeface="Perpetua" pitchFamily="18" charset="0"/>
              </a:rPr>
              <a:t>3</a:t>
            </a:r>
            <a:r>
              <a:rPr lang="tr-TR" sz="3200" b="1" dirty="0">
                <a:solidFill>
                  <a:srgbClr val="FFFF00"/>
                </a:solidFill>
                <a:latin typeface="Perpetua" pitchFamily="18" charset="0"/>
              </a:rPr>
              <a:t>H</a:t>
            </a:r>
            <a:r>
              <a:rPr lang="tr-TR" sz="3200" b="1" baseline="-25000" dirty="0">
                <a:solidFill>
                  <a:srgbClr val="FFFF00"/>
                </a:solidFill>
                <a:latin typeface="Perpetua" pitchFamily="18" charset="0"/>
              </a:rPr>
              <a:t>4</a:t>
            </a:r>
            <a:r>
              <a:rPr lang="tr-TR" sz="3200" b="1" dirty="0">
                <a:solidFill>
                  <a:srgbClr val="FFFF00"/>
                </a:solidFill>
                <a:latin typeface="Perpetua" pitchFamily="18" charset="0"/>
              </a:rPr>
              <a:t>O)</a:t>
            </a:r>
            <a:endParaRPr lang="tr-TR" sz="3200" b="1" dirty="0">
              <a:solidFill>
                <a:srgbClr val="FFFF00"/>
              </a:solidFill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014AD-52F7-44C4-9F8F-935E24846AF1}" type="slidenum">
              <a:rPr lang="tr-TR"/>
              <a:pPr>
                <a:defRPr/>
              </a:pPr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200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362625" y="836712"/>
            <a:ext cx="678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YANMA GAZLARI</a:t>
            </a:r>
            <a:endParaRPr lang="tr-TR" sz="2800" b="1" dirty="0"/>
          </a:p>
        </p:txBody>
      </p:sp>
      <p:pic>
        <p:nvPicPr>
          <p:cNvPr id="176130" name="Picture 2" descr="http://www.tetrainc.com.tr/resimDetay.php?w=152&amp;mode=urun&amp;resimId=2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732" y="836712"/>
            <a:ext cx="2206841" cy="2206843"/>
          </a:xfrm>
          <a:prstGeom prst="rect">
            <a:avLst/>
          </a:prstGeom>
          <a:noFill/>
        </p:spPr>
      </p:pic>
      <p:sp>
        <p:nvSpPr>
          <p:cNvPr id="8" name="7 Dikdörtgen"/>
          <p:cNvSpPr/>
          <p:nvPr/>
        </p:nvSpPr>
        <p:spPr>
          <a:xfrm>
            <a:off x="755576" y="3573016"/>
            <a:ext cx="77048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/>
              <a:t>MX6 Model Portatif Çoklu Gaz Ölçüm Cihazı</a:t>
            </a:r>
          </a:p>
          <a:p>
            <a:endParaRPr lang="tr-TR" sz="3200" b="1" dirty="0" smtClean="0"/>
          </a:p>
          <a:p>
            <a:r>
              <a:rPr lang="tr-TR" sz="3200" b="1" dirty="0" err="1" smtClean="0"/>
              <a:t>Sensörler</a:t>
            </a:r>
            <a:r>
              <a:rPr lang="tr-TR" sz="3200" b="1" dirty="0" smtClean="0"/>
              <a:t>: CH</a:t>
            </a:r>
            <a:r>
              <a:rPr lang="tr-TR" sz="3200" b="1" baseline="-25000" dirty="0" smtClean="0"/>
              <a:t>4</a:t>
            </a:r>
            <a:r>
              <a:rPr lang="tr-TR" sz="3200" b="1" dirty="0" smtClean="0"/>
              <a:t>, Cl</a:t>
            </a:r>
            <a:r>
              <a:rPr lang="tr-TR" sz="3200" b="1" baseline="-25000" dirty="0" smtClean="0"/>
              <a:t>2</a:t>
            </a:r>
            <a:r>
              <a:rPr lang="tr-TR" sz="3200" b="1" dirty="0" smtClean="0"/>
              <a:t>, ClO</a:t>
            </a:r>
            <a:r>
              <a:rPr lang="tr-TR" sz="3200" b="1" baseline="-25000" dirty="0" smtClean="0"/>
              <a:t>2</a:t>
            </a:r>
            <a:r>
              <a:rPr lang="tr-TR" sz="3200" b="1" dirty="0" smtClean="0"/>
              <a:t>, CO, CO</a:t>
            </a:r>
            <a:r>
              <a:rPr lang="tr-TR" sz="3200" b="1" baseline="-25000" dirty="0" smtClean="0"/>
              <a:t>2</a:t>
            </a:r>
            <a:r>
              <a:rPr lang="tr-TR" sz="3200" b="1" dirty="0" smtClean="0"/>
              <a:t>, H</a:t>
            </a:r>
            <a:r>
              <a:rPr lang="tr-TR" sz="3200" b="1" baseline="-25000" dirty="0" smtClean="0"/>
              <a:t>2</a:t>
            </a:r>
            <a:r>
              <a:rPr lang="tr-TR" sz="3200" b="1" dirty="0" smtClean="0"/>
              <a:t>, H</a:t>
            </a:r>
            <a:r>
              <a:rPr lang="tr-TR" sz="3200" b="1" baseline="-25000" dirty="0" smtClean="0"/>
              <a:t>2</a:t>
            </a:r>
            <a:r>
              <a:rPr lang="tr-TR" sz="3200" b="1" dirty="0" smtClean="0"/>
              <a:t>S, </a:t>
            </a:r>
            <a:r>
              <a:rPr lang="tr-TR" sz="3200" b="1" dirty="0" err="1" smtClean="0"/>
              <a:t>HCl</a:t>
            </a:r>
            <a:r>
              <a:rPr lang="tr-TR" sz="3200" b="1" dirty="0" smtClean="0"/>
              <a:t>, HCN, NO</a:t>
            </a:r>
            <a:r>
              <a:rPr lang="tr-TR" sz="3200" b="1" baseline="-25000" dirty="0" smtClean="0"/>
              <a:t>2</a:t>
            </a:r>
            <a:r>
              <a:rPr lang="tr-TR" sz="3200" b="1" dirty="0" smtClean="0"/>
              <a:t>, NO, NH</a:t>
            </a:r>
            <a:r>
              <a:rPr lang="tr-TR" sz="3200" b="1" baseline="-25000" dirty="0" smtClean="0"/>
              <a:t>3</a:t>
            </a:r>
            <a:r>
              <a:rPr lang="tr-TR" sz="3200" b="1" dirty="0" smtClean="0"/>
              <a:t>, O</a:t>
            </a:r>
            <a:r>
              <a:rPr lang="tr-TR" sz="3200" b="1" baseline="-25000" dirty="0" smtClean="0"/>
              <a:t>2</a:t>
            </a:r>
            <a:r>
              <a:rPr lang="tr-TR" sz="3200" b="1" dirty="0" smtClean="0"/>
              <a:t>, SO</a:t>
            </a:r>
            <a:r>
              <a:rPr lang="tr-TR" sz="3200" b="1" baseline="-25000" dirty="0" smtClean="0"/>
              <a:t>2</a:t>
            </a:r>
            <a:endParaRPr lang="tr-TR" sz="32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ChangeArrowheads="1"/>
          </p:cNvSpPr>
          <p:nvPr/>
        </p:nvSpPr>
        <p:spPr bwMode="gray">
          <a:xfrm>
            <a:off x="381000" y="762000"/>
            <a:ext cx="2711450" cy="576262"/>
          </a:xfrm>
          <a:prstGeom prst="rect">
            <a:avLst/>
          </a:prstGeom>
          <a:solidFill>
            <a:schemeClr val="accent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spcAft>
                <a:spcPct val="0"/>
              </a:spcAft>
            </a:pPr>
            <a:r>
              <a:rPr lang="tr-TR" b="1" dirty="0">
                <a:solidFill>
                  <a:srgbClr val="FFFF00"/>
                </a:solidFill>
              </a:rPr>
              <a:t>BAŞLANGIÇ EVRESİ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63491" name="Rectangle 7"/>
          <p:cNvSpPr>
            <a:spLocks noChangeArrowheads="1"/>
          </p:cNvSpPr>
          <p:nvPr/>
        </p:nvSpPr>
        <p:spPr bwMode="gray">
          <a:xfrm>
            <a:off x="3268110" y="785765"/>
            <a:ext cx="3032125" cy="576262"/>
          </a:xfrm>
          <a:prstGeom prst="rect">
            <a:avLst/>
          </a:prstGeom>
          <a:solidFill>
            <a:schemeClr val="accent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spcAft>
                <a:spcPct val="0"/>
              </a:spcAft>
            </a:pPr>
            <a:r>
              <a:rPr lang="tr-TR" b="1" dirty="0">
                <a:solidFill>
                  <a:srgbClr val="FFFF00"/>
                </a:solidFill>
              </a:rPr>
              <a:t> YAYILMA EVRESİ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63492" name="Rectangle 7"/>
          <p:cNvSpPr>
            <a:spLocks noChangeArrowheads="1"/>
          </p:cNvSpPr>
          <p:nvPr/>
        </p:nvSpPr>
        <p:spPr bwMode="gray">
          <a:xfrm>
            <a:off x="6324598" y="803079"/>
            <a:ext cx="2474185" cy="576262"/>
          </a:xfrm>
          <a:prstGeom prst="rect">
            <a:avLst/>
          </a:prstGeom>
          <a:solidFill>
            <a:schemeClr val="accent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spcAft>
                <a:spcPct val="0"/>
              </a:spcAft>
            </a:pPr>
            <a:r>
              <a:rPr lang="tr-TR" b="1" dirty="0">
                <a:solidFill>
                  <a:srgbClr val="FFFF00"/>
                </a:solidFill>
              </a:rPr>
              <a:t>ALEV TOPU</a:t>
            </a:r>
          </a:p>
          <a:p>
            <a:pPr algn="ctr" defTabSz="801688" eaLnBrk="0" hangingPunct="0">
              <a:spcAft>
                <a:spcPct val="0"/>
              </a:spcAft>
            </a:pPr>
            <a:r>
              <a:rPr lang="tr-TR" b="1" dirty="0">
                <a:solidFill>
                  <a:srgbClr val="FFFF00"/>
                </a:solidFill>
              </a:rPr>
              <a:t>(FLASH  OVER)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63493" name="Rectangle 3"/>
          <p:cNvSpPr>
            <a:spLocks noChangeArrowheads="1"/>
          </p:cNvSpPr>
          <p:nvPr/>
        </p:nvSpPr>
        <p:spPr bwMode="gray">
          <a:xfrm>
            <a:off x="381000" y="1457894"/>
            <a:ext cx="2711450" cy="3952306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16000" tIns="288000" rIns="36000" bIns="72000"/>
          <a:lstStyle/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r>
              <a:rPr lang="tr-TR" sz="2400" dirty="0"/>
              <a:t>Yangının ilk evresidir.</a:t>
            </a:r>
          </a:p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r>
              <a:rPr lang="tr-TR" sz="2400" dirty="0"/>
              <a:t>İlk tutuşan maddelerle sınırlıdır.</a:t>
            </a:r>
          </a:p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r>
              <a:rPr lang="tr-TR" sz="2400" dirty="0"/>
              <a:t>Az miktarda gazlar açığa çıkar.</a:t>
            </a:r>
          </a:p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r>
              <a:rPr lang="tr-TR" sz="2400" u="sng" dirty="0"/>
              <a:t>Biraz ısı </a:t>
            </a:r>
            <a:r>
              <a:rPr lang="tr-TR" sz="2400" dirty="0"/>
              <a:t>oluşur.</a:t>
            </a:r>
          </a:p>
        </p:txBody>
      </p:sp>
      <p:sp>
        <p:nvSpPr>
          <p:cNvPr id="63494" name="Rectangle 3"/>
          <p:cNvSpPr>
            <a:spLocks noChangeArrowheads="1"/>
          </p:cNvSpPr>
          <p:nvPr/>
        </p:nvSpPr>
        <p:spPr bwMode="gray">
          <a:xfrm>
            <a:off x="3092450" y="1447800"/>
            <a:ext cx="3155950" cy="50292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16000" tIns="288000" rIns="36000" bIns="72000"/>
          <a:lstStyle/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r>
              <a:rPr lang="tr-TR" sz="2400" dirty="0"/>
              <a:t>Kararlı halde yanma evresidir.</a:t>
            </a:r>
          </a:p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r>
              <a:rPr lang="tr-TR" sz="2400" dirty="0"/>
              <a:t>Bol miktarda </a:t>
            </a:r>
            <a:r>
              <a:rPr lang="tr-TR" sz="2400" dirty="0" smtClean="0"/>
              <a:t>Oksijen </a:t>
            </a:r>
            <a:r>
              <a:rPr lang="tr-TR" sz="2400" dirty="0"/>
              <a:t>vardır.</a:t>
            </a:r>
          </a:p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r>
              <a:rPr lang="tr-TR" sz="2400" dirty="0"/>
              <a:t>Alev ve ısı yayılması görülür.</a:t>
            </a:r>
          </a:p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r>
              <a:rPr lang="tr-TR" sz="2400" dirty="0"/>
              <a:t>Bol miktarda </a:t>
            </a:r>
            <a:r>
              <a:rPr lang="tr-TR" sz="2400" u="sng" dirty="0"/>
              <a:t>yanıcı ve zehirli gaz </a:t>
            </a:r>
            <a:r>
              <a:rPr lang="tr-TR" sz="2400" dirty="0"/>
              <a:t>açığa çıkar.</a:t>
            </a:r>
          </a:p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r>
              <a:rPr lang="tr-TR" sz="2400" dirty="0"/>
              <a:t>Sıcaklık daha çok yukarılarda olduğundan </a:t>
            </a:r>
            <a:r>
              <a:rPr lang="tr-TR" sz="2400" u="sng" dirty="0"/>
              <a:t>yere yakın yerler daha az tehlikelidir.</a:t>
            </a:r>
          </a:p>
        </p:txBody>
      </p:sp>
      <p:sp>
        <p:nvSpPr>
          <p:cNvPr id="63495" name="Rectangle 3"/>
          <p:cNvSpPr>
            <a:spLocks noChangeArrowheads="1"/>
          </p:cNvSpPr>
          <p:nvPr/>
        </p:nvSpPr>
        <p:spPr bwMode="gray">
          <a:xfrm>
            <a:off x="6286983" y="1447800"/>
            <a:ext cx="2544903" cy="4042794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16000" tIns="288000" rIns="36000" bIns="72000"/>
          <a:lstStyle/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r>
              <a:rPr lang="tr-TR" sz="2400" dirty="0"/>
              <a:t>FLASH OVER (alev topu) Ortamda yanmayan gazlar vardır.</a:t>
            </a:r>
          </a:p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r>
              <a:rPr lang="tr-TR" sz="2400" dirty="0"/>
              <a:t>Tutuşma sıcaklığına ulaştıklarında </a:t>
            </a:r>
            <a:r>
              <a:rPr lang="tr-TR" sz="2400" u="sng" dirty="0"/>
              <a:t>aniden tutuşurlar</a:t>
            </a:r>
            <a:r>
              <a:rPr lang="tr-TR" sz="2400" u="sng" dirty="0">
                <a:solidFill>
                  <a:srgbClr val="F5430B"/>
                </a:solidFill>
              </a:rPr>
              <a:t>.</a:t>
            </a: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 rot="5400000">
            <a:off x="4514850" y="1708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3497" name="AutoShape 18"/>
          <p:cNvSpPr>
            <a:spLocks noChangeArrowheads="1"/>
          </p:cNvSpPr>
          <p:nvPr/>
        </p:nvSpPr>
        <p:spPr bwMode="auto">
          <a:xfrm>
            <a:off x="2616994" y="5257800"/>
            <a:ext cx="661987" cy="879475"/>
          </a:xfrm>
          <a:prstGeom prst="rightArrow">
            <a:avLst>
              <a:gd name="adj1" fmla="val 50111"/>
              <a:gd name="adj2" fmla="val 63157"/>
            </a:avLst>
          </a:prstGeom>
          <a:gradFill rotWithShape="1">
            <a:gsLst>
              <a:gs pos="0">
                <a:srgbClr val="C40505"/>
              </a:gs>
              <a:gs pos="100000">
                <a:srgbClr val="5B0202"/>
              </a:gs>
            </a:gsLst>
            <a:lin ang="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spcAft>
                <a:spcPct val="0"/>
              </a:spcAft>
            </a:pPr>
            <a:endParaRPr lang="tr-TR" sz="1800" noProof="1">
              <a:solidFill>
                <a:schemeClr val="tx1"/>
              </a:solidFill>
            </a:endParaRPr>
          </a:p>
        </p:txBody>
      </p:sp>
      <p:sp>
        <p:nvSpPr>
          <p:cNvPr id="63498" name="AutoShape 18"/>
          <p:cNvSpPr>
            <a:spLocks noChangeArrowheads="1"/>
          </p:cNvSpPr>
          <p:nvPr/>
        </p:nvSpPr>
        <p:spPr bwMode="auto">
          <a:xfrm>
            <a:off x="6158053" y="5058652"/>
            <a:ext cx="661988" cy="879475"/>
          </a:xfrm>
          <a:prstGeom prst="rightArrow">
            <a:avLst>
              <a:gd name="adj1" fmla="val 50111"/>
              <a:gd name="adj2" fmla="val 63157"/>
            </a:avLst>
          </a:prstGeom>
          <a:gradFill rotWithShape="1">
            <a:gsLst>
              <a:gs pos="0">
                <a:srgbClr val="C40505"/>
              </a:gs>
              <a:gs pos="100000">
                <a:srgbClr val="5B0202"/>
              </a:gs>
            </a:gsLst>
            <a:lin ang="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spcAft>
                <a:spcPct val="0"/>
              </a:spcAft>
            </a:pPr>
            <a:endParaRPr lang="tr-TR" sz="1800" noProof="1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98070" y="54114"/>
            <a:ext cx="36124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dirty="0">
                <a:solidFill>
                  <a:srgbClr val="002060"/>
                </a:solidFill>
              </a:rPr>
              <a:t>Yangının Evreleri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125218454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ChangeArrowheads="1"/>
          </p:cNvSpPr>
          <p:nvPr/>
        </p:nvSpPr>
        <p:spPr bwMode="gray">
          <a:xfrm>
            <a:off x="323850" y="1090613"/>
            <a:ext cx="2711450" cy="97155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spcAft>
                <a:spcPct val="0"/>
              </a:spcAft>
            </a:pPr>
            <a:r>
              <a:rPr lang="tr-TR" b="1" dirty="0">
                <a:solidFill>
                  <a:srgbClr val="FFFF00"/>
                </a:solidFill>
              </a:rPr>
              <a:t>KORLAŞMA EVRESİ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64515" name="Rectangle 7"/>
          <p:cNvSpPr>
            <a:spLocks noChangeArrowheads="1"/>
          </p:cNvSpPr>
          <p:nvPr/>
        </p:nvSpPr>
        <p:spPr bwMode="gray">
          <a:xfrm>
            <a:off x="3216275" y="1090613"/>
            <a:ext cx="5613400" cy="97155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spcAft>
                <a:spcPct val="0"/>
              </a:spcAft>
            </a:pPr>
            <a:endParaRPr lang="tr-TR" b="1" dirty="0"/>
          </a:p>
          <a:p>
            <a:pPr algn="ctr" defTabSz="801688" eaLnBrk="0" hangingPunct="0">
              <a:spcAft>
                <a:spcPct val="0"/>
              </a:spcAft>
            </a:pPr>
            <a:r>
              <a:rPr lang="tr-TR" b="1" dirty="0">
                <a:solidFill>
                  <a:srgbClr val="FFFF00"/>
                </a:solidFill>
              </a:rPr>
              <a:t>GERİ TEPME</a:t>
            </a:r>
            <a:r>
              <a:rPr lang="tr-TR" sz="2000" dirty="0">
                <a:solidFill>
                  <a:srgbClr val="FFFF00"/>
                </a:solidFill>
              </a:rPr>
              <a:t> </a:t>
            </a:r>
          </a:p>
          <a:p>
            <a:pPr algn="ctr" defTabSz="801688" eaLnBrk="0" hangingPunct="0">
              <a:spcAft>
                <a:spcPct val="0"/>
              </a:spcAft>
            </a:pPr>
            <a:r>
              <a:rPr lang="tr-TR" b="1" dirty="0">
                <a:solidFill>
                  <a:srgbClr val="FFFF00"/>
                </a:solidFill>
              </a:rPr>
              <a:t>(BACKDRAFT) </a:t>
            </a:r>
            <a:br>
              <a:rPr lang="tr-TR" b="1" dirty="0">
                <a:solidFill>
                  <a:srgbClr val="FFFF00"/>
                </a:solidFill>
              </a:rPr>
            </a:b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64516" name="Rectangle 3"/>
          <p:cNvSpPr>
            <a:spLocks noChangeArrowheads="1"/>
          </p:cNvSpPr>
          <p:nvPr/>
        </p:nvSpPr>
        <p:spPr bwMode="gray">
          <a:xfrm>
            <a:off x="-1" y="2062163"/>
            <a:ext cx="3216275" cy="359886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16000" tIns="288000" rIns="36000" bIns="72000"/>
          <a:lstStyle/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r>
              <a:rPr lang="tr-TR" sz="2400" u="sng" dirty="0">
                <a:solidFill>
                  <a:schemeClr val="tx1"/>
                </a:solidFill>
              </a:rPr>
              <a:t>İçten yanma </a:t>
            </a:r>
            <a:r>
              <a:rPr lang="tr-TR" sz="2400" dirty="0">
                <a:solidFill>
                  <a:schemeClr val="tx1"/>
                </a:solidFill>
              </a:rPr>
              <a:t>evresidir.</a:t>
            </a:r>
          </a:p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r>
              <a:rPr lang="tr-TR" sz="2400" dirty="0">
                <a:solidFill>
                  <a:schemeClr val="tx1"/>
                </a:solidFill>
              </a:rPr>
              <a:t>Alevlerde azalma görülür.</a:t>
            </a:r>
          </a:p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r>
              <a:rPr lang="tr-TR" sz="2400" dirty="0">
                <a:solidFill>
                  <a:schemeClr val="tx1"/>
                </a:solidFill>
              </a:rPr>
              <a:t>Daha çok duman ve gaz çıkışı görülür.</a:t>
            </a:r>
          </a:p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r>
              <a:rPr lang="tr-TR" sz="2400" dirty="0">
                <a:solidFill>
                  <a:schemeClr val="tx1"/>
                </a:solidFill>
              </a:rPr>
              <a:t>Oksijen gittikçe azalarak  yangın sönmeye başlar.</a:t>
            </a:r>
          </a:p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r>
              <a:rPr lang="tr-TR" sz="2400" dirty="0">
                <a:solidFill>
                  <a:schemeClr val="tx1"/>
                </a:solidFill>
              </a:rPr>
              <a:t>BACK DRAFT (GERİ TEPME) gibi tehlikeli durumlar ortaya çıkar</a:t>
            </a:r>
            <a:r>
              <a:rPr lang="tr-TR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4517" name="Rectangle 3"/>
          <p:cNvSpPr>
            <a:spLocks noChangeArrowheads="1"/>
          </p:cNvSpPr>
          <p:nvPr/>
        </p:nvSpPr>
        <p:spPr bwMode="gray">
          <a:xfrm>
            <a:off x="3216275" y="2062163"/>
            <a:ext cx="5613400" cy="35004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16000" tIns="288000" rIns="36000" bIns="72000"/>
          <a:lstStyle/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r>
              <a:rPr lang="tr-TR" dirty="0">
                <a:solidFill>
                  <a:schemeClr val="tx1"/>
                </a:solidFill>
              </a:rPr>
              <a:t>Yangının korlaşma evresinde (içten yanma evresi), yangının devam etmesi için yeterli </a:t>
            </a:r>
            <a:r>
              <a:rPr lang="tr-TR" dirty="0" smtClean="0">
                <a:solidFill>
                  <a:schemeClr val="tx1"/>
                </a:solidFill>
              </a:rPr>
              <a:t>Oksijen </a:t>
            </a:r>
            <a:r>
              <a:rPr lang="tr-TR" dirty="0">
                <a:solidFill>
                  <a:schemeClr val="tx1"/>
                </a:solidFill>
              </a:rPr>
              <a:t>olmadığından </a:t>
            </a:r>
            <a:r>
              <a:rPr lang="tr-TR" u="sng" dirty="0">
                <a:solidFill>
                  <a:schemeClr val="tx1"/>
                </a:solidFill>
              </a:rPr>
              <a:t>tam yanma olmaz. </a:t>
            </a:r>
          </a:p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r>
              <a:rPr lang="tr-TR" dirty="0">
                <a:solidFill>
                  <a:schemeClr val="tx1"/>
                </a:solidFill>
              </a:rPr>
              <a:t>Ancak, kararlı halde yanma evresinde oluşan ısı devam etmektedir ve </a:t>
            </a:r>
            <a:r>
              <a:rPr lang="tr-TR" b="1" u="sng" dirty="0">
                <a:solidFill>
                  <a:schemeClr val="tx1"/>
                </a:solidFill>
              </a:rPr>
              <a:t>içeri </a:t>
            </a:r>
            <a:r>
              <a:rPr lang="tr-TR" b="1" u="sng" dirty="0" smtClean="0">
                <a:solidFill>
                  <a:schemeClr val="tx1"/>
                </a:solidFill>
              </a:rPr>
              <a:t>Oksijen </a:t>
            </a:r>
            <a:r>
              <a:rPr lang="tr-TR" b="1" u="sng" dirty="0">
                <a:solidFill>
                  <a:schemeClr val="tx1"/>
                </a:solidFill>
              </a:rPr>
              <a:t>girdiği anda </a:t>
            </a:r>
            <a:r>
              <a:rPr lang="tr-TR" dirty="0">
                <a:solidFill>
                  <a:schemeClr val="tx1"/>
                </a:solidFill>
              </a:rPr>
              <a:t>yanacak olan yanmamış karbon parçacıkları ve diğer parlayıcı yanma ürünleri de vardır. </a:t>
            </a:r>
          </a:p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r>
              <a:rPr lang="tr-TR" u="sng" dirty="0">
                <a:solidFill>
                  <a:schemeClr val="tx1"/>
                </a:solidFill>
              </a:rPr>
              <a:t>Havanın</a:t>
            </a:r>
            <a:r>
              <a:rPr lang="tr-TR" dirty="0">
                <a:solidFill>
                  <a:schemeClr val="tx1"/>
                </a:solidFill>
              </a:rPr>
              <a:t> uygun olmayan şekilde, </a:t>
            </a:r>
            <a:r>
              <a:rPr lang="tr-TR" u="sng" dirty="0">
                <a:solidFill>
                  <a:schemeClr val="tx1"/>
                </a:solidFill>
              </a:rPr>
              <a:t>örneğin kapı açılarak yada cam kırılarak </a:t>
            </a:r>
            <a:r>
              <a:rPr lang="tr-TR" dirty="0">
                <a:solidFill>
                  <a:schemeClr val="tx1"/>
                </a:solidFill>
              </a:rPr>
              <a:t>girmesi tehlikeli hallere yol açar.</a:t>
            </a:r>
          </a:p>
        </p:txBody>
      </p:sp>
      <p:sp>
        <p:nvSpPr>
          <p:cNvPr id="64518" name="Rectangle 8"/>
          <p:cNvSpPr>
            <a:spLocks noChangeArrowheads="1"/>
          </p:cNvSpPr>
          <p:nvPr/>
        </p:nvSpPr>
        <p:spPr bwMode="auto">
          <a:xfrm rot="5400000">
            <a:off x="4514850" y="1708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4519" name="Rectangle 14"/>
          <p:cNvSpPr>
            <a:spLocks noChangeArrowheads="1"/>
          </p:cNvSpPr>
          <p:nvPr/>
        </p:nvSpPr>
        <p:spPr bwMode="gray">
          <a:xfrm>
            <a:off x="3827705" y="5401936"/>
            <a:ext cx="5062538" cy="1047750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</p:spPr>
        <p:txBody>
          <a:bodyPr lIns="108000" tIns="108000" rIns="144000" bIns="72000" anchor="ctr"/>
          <a:lstStyle/>
          <a:p>
            <a:pPr marL="190500" indent="-190500"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None/>
            </a:pPr>
            <a:r>
              <a:rPr lang="tr-TR" sz="2000" b="1" dirty="0">
                <a:solidFill>
                  <a:srgbClr val="C04E08"/>
                </a:solidFill>
              </a:rPr>
              <a:t>KAPILARI AÇARKEN DİKKAT ET !</a:t>
            </a:r>
            <a:endParaRPr lang="tr-TR" sz="2000" b="1" noProof="1">
              <a:solidFill>
                <a:srgbClr val="C04E08"/>
              </a:solidFill>
            </a:endParaRPr>
          </a:p>
        </p:txBody>
      </p:sp>
      <p:sp>
        <p:nvSpPr>
          <p:cNvPr id="64520" name="Rectangle 14"/>
          <p:cNvSpPr>
            <a:spLocks noChangeArrowheads="1"/>
          </p:cNvSpPr>
          <p:nvPr/>
        </p:nvSpPr>
        <p:spPr bwMode="gray">
          <a:xfrm rot="-5400000">
            <a:off x="3096914" y="5701973"/>
            <a:ext cx="1019175" cy="419100"/>
          </a:xfrm>
          <a:prstGeom prst="rect">
            <a:avLst/>
          </a:prstGeom>
          <a:solidFill>
            <a:srgbClr val="C40505"/>
          </a:solidFill>
          <a:ln w="12700">
            <a:solidFill>
              <a:srgbClr val="9F9F9F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190500" indent="-190500"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None/>
            </a:pPr>
            <a:r>
              <a:rPr lang="tr-TR" sz="1800" b="1" dirty="0"/>
              <a:t>DİKKAT</a:t>
            </a:r>
            <a:endParaRPr lang="tr-TR" sz="1800" b="1" noProof="1"/>
          </a:p>
        </p:txBody>
      </p:sp>
      <p:sp>
        <p:nvSpPr>
          <p:cNvPr id="64521" name="AutoShape 18"/>
          <p:cNvSpPr>
            <a:spLocks noChangeArrowheads="1"/>
          </p:cNvSpPr>
          <p:nvPr/>
        </p:nvSpPr>
        <p:spPr bwMode="auto">
          <a:xfrm>
            <a:off x="2774950" y="3956050"/>
            <a:ext cx="661988" cy="879475"/>
          </a:xfrm>
          <a:prstGeom prst="rightArrow">
            <a:avLst>
              <a:gd name="adj1" fmla="val 50111"/>
              <a:gd name="adj2" fmla="val 63157"/>
            </a:avLst>
          </a:prstGeom>
          <a:gradFill rotWithShape="1">
            <a:gsLst>
              <a:gs pos="0">
                <a:srgbClr val="C40505"/>
              </a:gs>
              <a:gs pos="100000">
                <a:srgbClr val="5B0202"/>
              </a:gs>
            </a:gsLst>
            <a:lin ang="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spcAft>
                <a:spcPct val="0"/>
              </a:spcAft>
            </a:pPr>
            <a:endParaRPr lang="tr-TR" sz="1800" noProof="1">
              <a:solidFill>
                <a:schemeClr val="tx1"/>
              </a:solidFill>
            </a:endParaRPr>
          </a:p>
        </p:txBody>
      </p:sp>
      <p:sp>
        <p:nvSpPr>
          <p:cNvPr id="64522" name="AutoShape 18"/>
          <p:cNvSpPr>
            <a:spLocks noChangeArrowheads="1"/>
          </p:cNvSpPr>
          <p:nvPr/>
        </p:nvSpPr>
        <p:spPr bwMode="auto">
          <a:xfrm rot="5400000">
            <a:off x="5330032" y="5003865"/>
            <a:ext cx="661988" cy="879475"/>
          </a:xfrm>
          <a:prstGeom prst="rightArrow">
            <a:avLst>
              <a:gd name="adj1" fmla="val 50111"/>
              <a:gd name="adj2" fmla="val 63157"/>
            </a:avLst>
          </a:prstGeom>
          <a:gradFill rotWithShape="1">
            <a:gsLst>
              <a:gs pos="0">
                <a:srgbClr val="C40505"/>
              </a:gs>
              <a:gs pos="100000">
                <a:srgbClr val="5B0202"/>
              </a:gs>
            </a:gsLst>
            <a:lin ang="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rot="10800000" vert="eaVert" wrap="none" anchor="ctr"/>
          <a:lstStyle/>
          <a:p>
            <a:pPr algn="ctr" eaLnBrk="0" hangingPunct="0">
              <a:spcAft>
                <a:spcPct val="0"/>
              </a:spcAft>
            </a:pPr>
            <a:endParaRPr lang="tr-TR" sz="1800" noProof="1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16830" y="304800"/>
            <a:ext cx="36124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dirty="0">
                <a:solidFill>
                  <a:srgbClr val="002060"/>
                </a:solidFill>
              </a:rPr>
              <a:t>Yangının Evreleri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800211103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515937"/>
          </a:xfrm>
        </p:spPr>
        <p:txBody>
          <a:bodyPr>
            <a:normAutofit fontScale="90000"/>
          </a:bodyPr>
          <a:lstStyle/>
          <a:p>
            <a:r>
              <a:rPr lang="tr-TR" sz="4000"/>
              <a:t>Başlangıç Safhası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052736"/>
            <a:ext cx="7772400" cy="324103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tr-TR" sz="2400" dirty="0" smtClean="0"/>
              <a:t>Başlangıç </a:t>
            </a:r>
            <a:r>
              <a:rPr lang="tr-TR" sz="2400" dirty="0"/>
              <a:t>safhasında </a:t>
            </a:r>
            <a:r>
              <a:rPr lang="tr-TR" sz="2400" u="sng" dirty="0"/>
              <a:t>Oksijen yeterli ama ısı yetersiz olduğundan</a:t>
            </a:r>
            <a:r>
              <a:rPr lang="tr-TR" sz="2400" dirty="0"/>
              <a:t> tam yanma olmuyor. </a:t>
            </a:r>
            <a:endParaRPr lang="tr-TR" sz="2400" dirty="0" smtClean="0"/>
          </a:p>
          <a:p>
            <a:pPr>
              <a:lnSpc>
                <a:spcPct val="90000"/>
              </a:lnSpc>
            </a:pPr>
            <a:endParaRPr lang="tr-TR" sz="24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B5F7D-3C2B-45E5-973C-830142E9B0CE}" type="slidenum">
              <a:rPr lang="tr-TR"/>
              <a:pPr/>
              <a:t>6</a:t>
            </a:fld>
            <a:endParaRPr lang="tr-TR"/>
          </a:p>
        </p:txBody>
      </p:sp>
      <p:pic>
        <p:nvPicPr>
          <p:cNvPr id="8" name="Picture 7" descr="300sek06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64" y="2348880"/>
            <a:ext cx="6984776" cy="265421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02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300sek08e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2492896"/>
            <a:ext cx="8541256" cy="3600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188640"/>
            <a:ext cx="9144000" cy="1782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tr-TR" sz="3200" b="1" dirty="0"/>
              <a:t>Başlangıç </a:t>
            </a:r>
            <a:r>
              <a:rPr lang="tr-TR" sz="3200" dirty="0" smtClean="0"/>
              <a:t>Safhasında: </a:t>
            </a:r>
            <a:r>
              <a:rPr lang="tr-TR" sz="3200" b="1" u="sng" dirty="0">
                <a:solidFill>
                  <a:srgbClr val="FF0000"/>
                </a:solidFill>
              </a:rPr>
              <a:t>Alev Dili</a:t>
            </a:r>
            <a:r>
              <a:rPr lang="tr-TR" sz="3200" u="sng" dirty="0">
                <a:solidFill>
                  <a:srgbClr val="FF0000"/>
                </a:solidFill>
              </a:rPr>
              <a:t> Tehlikesi </a:t>
            </a:r>
            <a:r>
              <a:rPr lang="tr-TR" sz="3200" dirty="0"/>
              <a:t>(Flame-over);  </a:t>
            </a:r>
          </a:p>
          <a:p>
            <a:pPr>
              <a:lnSpc>
                <a:spcPct val="90000"/>
              </a:lnSpc>
            </a:pPr>
            <a:endParaRPr lang="tr-TR" dirty="0" smtClean="0"/>
          </a:p>
          <a:p>
            <a:pPr>
              <a:lnSpc>
                <a:spcPct val="90000"/>
              </a:lnSpc>
            </a:pPr>
            <a:endParaRPr lang="tr-TR" dirty="0" smtClean="0"/>
          </a:p>
          <a:p>
            <a:pPr>
              <a:lnSpc>
                <a:spcPct val="90000"/>
              </a:lnSpc>
            </a:pPr>
            <a:r>
              <a:rPr lang="tr-TR" dirty="0" smtClean="0"/>
              <a:t>Yarım </a:t>
            </a:r>
            <a:r>
              <a:rPr lang="tr-TR" dirty="0"/>
              <a:t>yanmış gazlar sıcaklıklarından dolayı yükselip dolaşırlarken, </a:t>
            </a:r>
            <a:r>
              <a:rPr lang="tr-TR" u="sng" dirty="0"/>
              <a:t>uygun oksijen + sıcaklık oranını</a:t>
            </a:r>
            <a:r>
              <a:rPr lang="tr-TR" dirty="0"/>
              <a:t> buldukları yerde kısa süreli olarak alev dili şeklinde yanıyorlar (Flame-over).</a:t>
            </a:r>
          </a:p>
          <a:p>
            <a:pPr>
              <a:lnSpc>
                <a:spcPct val="90000"/>
              </a:lnSpc>
            </a:pPr>
            <a:endParaRPr lang="tr-TR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163528" y="6087616"/>
            <a:ext cx="8929892" cy="770384"/>
          </a:xfrm>
        </p:spPr>
        <p:txBody>
          <a:bodyPr>
            <a:normAutofit lnSpcReduction="10000"/>
          </a:bodyPr>
          <a:lstStyle/>
          <a:p>
            <a:r>
              <a:rPr lang="tr-TR" sz="2400" dirty="0"/>
              <a:t>Başlangıç evresinde itfaiyeciler müdahale ederken eğilerek, hatta </a:t>
            </a:r>
            <a:r>
              <a:rPr lang="tr-TR" sz="2400" u="sng" dirty="0"/>
              <a:t>çömelerek </a:t>
            </a:r>
            <a:r>
              <a:rPr lang="tr-TR" sz="2400" dirty="0"/>
              <a:t>çalışmaları gerekiyor. </a:t>
            </a: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2504804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515937"/>
          </a:xfrm>
        </p:spPr>
        <p:txBody>
          <a:bodyPr>
            <a:normAutofit fontScale="90000"/>
          </a:bodyPr>
          <a:lstStyle/>
          <a:p>
            <a:r>
              <a:rPr lang="tr-TR" sz="4000"/>
              <a:t>Denge Safhası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484784"/>
            <a:ext cx="8424936" cy="439248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tr-TR" sz="2400" u="sng" dirty="0" smtClean="0"/>
              <a:t>Bütün </a:t>
            </a:r>
            <a:r>
              <a:rPr lang="tr-TR" sz="2400" u="sng" dirty="0"/>
              <a:t>Eşyaların Birden Tutuşması</a:t>
            </a:r>
            <a:r>
              <a:rPr lang="tr-TR" sz="2400" dirty="0"/>
              <a:t> Tehlikesi (Flash-over</a:t>
            </a:r>
            <a:r>
              <a:rPr lang="tr-TR" sz="2400" dirty="0" smtClean="0"/>
              <a:t>):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r-TR" sz="2400" dirty="0" smtClean="0"/>
              <a:t> </a:t>
            </a:r>
          </a:p>
          <a:p>
            <a:pPr marL="0" indent="0">
              <a:lnSpc>
                <a:spcPct val="80000"/>
              </a:lnSpc>
              <a:buNone/>
            </a:pPr>
            <a:endParaRPr lang="tr-TR" sz="2400" dirty="0"/>
          </a:p>
          <a:p>
            <a:pPr marL="0" indent="0">
              <a:lnSpc>
                <a:spcPct val="80000"/>
              </a:lnSpc>
              <a:buNone/>
            </a:pPr>
            <a:endParaRPr lang="tr-TR" sz="2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tr-TR" sz="2400" dirty="0" smtClean="0"/>
              <a:t>ısı </a:t>
            </a:r>
            <a:r>
              <a:rPr lang="tr-TR" sz="2400" dirty="0"/>
              <a:t>yeterli, oksijen yeterli, duman az ve hemen hemen tam yanma oluyor. </a:t>
            </a:r>
            <a:endParaRPr lang="tr-TR" sz="2400" dirty="0" smtClean="0"/>
          </a:p>
          <a:p>
            <a:pPr marL="0" indent="0">
              <a:lnSpc>
                <a:spcPct val="80000"/>
              </a:lnSpc>
              <a:buNone/>
            </a:pPr>
            <a:endParaRPr lang="tr-TR" sz="2400" i="1" dirty="0"/>
          </a:p>
          <a:p>
            <a:pPr marL="0" indent="0">
              <a:lnSpc>
                <a:spcPct val="80000"/>
              </a:lnSpc>
              <a:buNone/>
            </a:pPr>
            <a:r>
              <a:rPr lang="tr-TR" sz="2400" i="1" dirty="0" smtClean="0"/>
              <a:t>Yükselen </a:t>
            </a:r>
            <a:r>
              <a:rPr lang="tr-TR" sz="2400" i="1" dirty="0"/>
              <a:t>sıcak hava </a:t>
            </a:r>
            <a:r>
              <a:rPr lang="tr-TR" sz="2400" i="1" u="sng" dirty="0">
                <a:solidFill>
                  <a:srgbClr val="FF0000"/>
                </a:solidFill>
              </a:rPr>
              <a:t>konveksiyonla </a:t>
            </a:r>
            <a:r>
              <a:rPr lang="tr-TR" sz="2400" i="1" dirty="0"/>
              <a:t>odada dolaşarak bütün yanıcı maddeleri tutuşma sıcaklığına yükseltiyor</a:t>
            </a:r>
            <a:r>
              <a:rPr lang="tr-TR" sz="2400" dirty="0"/>
              <a:t>. </a:t>
            </a:r>
            <a:r>
              <a:rPr lang="tr-TR" sz="2400" b="1" dirty="0"/>
              <a:t>Bir anda tüm maddeler tutuşuyor </a:t>
            </a:r>
            <a:r>
              <a:rPr lang="tr-TR" sz="2400" dirty="0"/>
              <a:t>(Flash-over). </a:t>
            </a:r>
            <a:endParaRPr lang="tr-TR" sz="2400" dirty="0" smtClean="0"/>
          </a:p>
          <a:p>
            <a:pPr marL="0" indent="0">
              <a:lnSpc>
                <a:spcPct val="80000"/>
              </a:lnSpc>
              <a:buNone/>
            </a:pPr>
            <a:endParaRPr lang="tr-TR" sz="2400" dirty="0"/>
          </a:p>
          <a:p>
            <a:pPr marL="0" indent="0">
              <a:lnSpc>
                <a:spcPct val="80000"/>
              </a:lnSpc>
              <a:buNone/>
            </a:pPr>
            <a:r>
              <a:rPr lang="tr-TR" sz="2400" dirty="0" smtClean="0"/>
              <a:t>Kişinin </a:t>
            </a:r>
            <a:r>
              <a:rPr lang="tr-TR" sz="2400" dirty="0"/>
              <a:t>birden alevlerin ortasında kalma tehlikesi var. </a:t>
            </a:r>
            <a:endParaRPr lang="tr-TR" sz="2400" dirty="0" smtClean="0"/>
          </a:p>
          <a:p>
            <a:pPr marL="0" indent="0">
              <a:lnSpc>
                <a:spcPct val="80000"/>
              </a:lnSpc>
              <a:buNone/>
            </a:pPr>
            <a:endParaRPr lang="tr-TR" sz="24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7F72-AE45-4C44-A212-488C7AE17F44}" type="slidenum">
              <a:rPr lang="tr-TR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840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300sek09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402091"/>
            <a:ext cx="4320480" cy="29072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75656" y="-28836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</a:rPr>
              <a:t>ısı yeterli, oksijen yeterli, duman az </a:t>
            </a:r>
            <a:r>
              <a:rPr lang="tr-TR" sz="2400" dirty="0" smtClean="0">
                <a:solidFill>
                  <a:srgbClr val="FF0000"/>
                </a:solidFill>
              </a:rPr>
              <a:t>: tam  yanma </a:t>
            </a:r>
            <a:endParaRPr lang="tr-TR" sz="2400" dirty="0">
              <a:solidFill>
                <a:srgbClr val="FF0000"/>
              </a:solidFill>
            </a:endParaRPr>
          </a:p>
        </p:txBody>
      </p:sp>
      <p:pic>
        <p:nvPicPr>
          <p:cNvPr id="4" name="Picture 10" descr="300sek10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1880" y="3300296"/>
            <a:ext cx="5400600" cy="34754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6528" y="4881076"/>
            <a:ext cx="3373744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tr-TR" b="1" dirty="0" smtClean="0"/>
              <a:t>Konveksiyonla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r-TR" b="1" dirty="0" smtClean="0"/>
              <a:t>bir </a:t>
            </a:r>
            <a:r>
              <a:rPr lang="tr-TR" b="1" dirty="0"/>
              <a:t>anda tüm maddeler </a:t>
            </a:r>
            <a:r>
              <a:rPr lang="tr-TR" b="1" dirty="0" smtClean="0"/>
              <a:t>tutuşuyor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0015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ind_1275_slide">
  <a:themeElements>
    <a:clrScheme name="Ofis Teması 2">
      <a:dk1>
        <a:srgbClr val="000000"/>
      </a:dk1>
      <a:lt1>
        <a:srgbClr val="FFCC00"/>
      </a:lt1>
      <a:dk2>
        <a:srgbClr val="000000"/>
      </a:dk2>
      <a:lt2>
        <a:srgbClr val="CCCCCC"/>
      </a:lt2>
      <a:accent1>
        <a:srgbClr val="A66708"/>
      </a:accent1>
      <a:accent2>
        <a:srgbClr val="6E6E00"/>
      </a:accent2>
      <a:accent3>
        <a:srgbClr val="FFE2AA"/>
      </a:accent3>
      <a:accent4>
        <a:srgbClr val="000000"/>
      </a:accent4>
      <a:accent5>
        <a:srgbClr val="D0B8AA"/>
      </a:accent5>
      <a:accent6>
        <a:srgbClr val="636300"/>
      </a:accent6>
      <a:hlink>
        <a:srgbClr val="6E5800"/>
      </a:hlink>
      <a:folHlink>
        <a:srgbClr val="2B5912"/>
      </a:folHlink>
    </a:clrScheme>
    <a:fontScheme name="Ofis Teması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is Teması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d_1279_slide">
  <a:themeElements>
    <a:clrScheme name="Ofis Teması 2">
      <a:dk1>
        <a:srgbClr val="333333"/>
      </a:dk1>
      <a:lt1>
        <a:srgbClr val="FFFFFF"/>
      </a:lt1>
      <a:dk2>
        <a:srgbClr val="3366CC"/>
      </a:dk2>
      <a:lt2>
        <a:srgbClr val="FFFFFF"/>
      </a:lt2>
      <a:accent1>
        <a:srgbClr val="8ACAE6"/>
      </a:accent1>
      <a:accent2>
        <a:srgbClr val="B9B5F7"/>
      </a:accent2>
      <a:accent3>
        <a:srgbClr val="ADB8E2"/>
      </a:accent3>
      <a:accent4>
        <a:srgbClr val="DADADA"/>
      </a:accent4>
      <a:accent5>
        <a:srgbClr val="C4E1F0"/>
      </a:accent5>
      <a:accent6>
        <a:srgbClr val="A7A4E0"/>
      </a:accent6>
      <a:hlink>
        <a:srgbClr val="A6C3FF"/>
      </a:hlink>
      <a:folHlink>
        <a:srgbClr val="D9C3E0"/>
      </a:folHlink>
    </a:clrScheme>
    <a:fontScheme name="Ofis Teması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is Teması 1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8CB2FF"/>
        </a:accent1>
        <a:accent2>
          <a:srgbClr val="AAC2F2"/>
        </a:accent2>
        <a:accent3>
          <a:srgbClr val="ADB8E2"/>
        </a:accent3>
        <a:accent4>
          <a:srgbClr val="DADADA"/>
        </a:accent4>
        <a:accent5>
          <a:srgbClr val="C5D5FF"/>
        </a:accent5>
        <a:accent6>
          <a:srgbClr val="9AB0DB"/>
        </a:accent6>
        <a:hlink>
          <a:srgbClr val="B2CCFF"/>
        </a:hlink>
        <a:folHlink>
          <a:srgbClr val="C2D2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2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8ACAE6"/>
        </a:accent1>
        <a:accent2>
          <a:srgbClr val="B9B5F7"/>
        </a:accent2>
        <a:accent3>
          <a:srgbClr val="ADB8E2"/>
        </a:accent3>
        <a:accent4>
          <a:srgbClr val="DADADA"/>
        </a:accent4>
        <a:accent5>
          <a:srgbClr val="C4E1F0"/>
        </a:accent5>
        <a:accent6>
          <a:srgbClr val="A7A4E0"/>
        </a:accent6>
        <a:hlink>
          <a:srgbClr val="A6C3FF"/>
        </a:hlink>
        <a:folHlink>
          <a:srgbClr val="D9C3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3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E6DAA1"/>
        </a:accent1>
        <a:accent2>
          <a:srgbClr val="A6C3FF"/>
        </a:accent2>
        <a:accent3>
          <a:srgbClr val="ADB8E2"/>
        </a:accent3>
        <a:accent4>
          <a:srgbClr val="DADADA"/>
        </a:accent4>
        <a:accent5>
          <a:srgbClr val="F0EACD"/>
        </a:accent5>
        <a:accent6>
          <a:srgbClr val="96B0E7"/>
        </a:accent6>
        <a:hlink>
          <a:srgbClr val="D6D98D"/>
        </a:hlink>
        <a:folHlink>
          <a:srgbClr val="EBD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4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C1D998"/>
        </a:accent1>
        <a:accent2>
          <a:srgbClr val="EDD3A6"/>
        </a:accent2>
        <a:accent3>
          <a:srgbClr val="ADB8E2"/>
        </a:accent3>
        <a:accent4>
          <a:srgbClr val="DADADA"/>
        </a:accent4>
        <a:accent5>
          <a:srgbClr val="DDE9CA"/>
        </a:accent5>
        <a:accent6>
          <a:srgbClr val="D7BF96"/>
        </a:accent6>
        <a:hlink>
          <a:srgbClr val="EBD3DE"/>
        </a:hlink>
        <a:folHlink>
          <a:srgbClr val="B2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B2FF"/>
        </a:accent1>
        <a:accent2>
          <a:srgbClr val="AAC2F2"/>
        </a:accent2>
        <a:accent3>
          <a:srgbClr val="FFFFFF"/>
        </a:accent3>
        <a:accent4>
          <a:srgbClr val="000000"/>
        </a:accent4>
        <a:accent5>
          <a:srgbClr val="C5D5FF"/>
        </a:accent5>
        <a:accent6>
          <a:srgbClr val="9AB0DB"/>
        </a:accent6>
        <a:hlink>
          <a:srgbClr val="B2CCFF"/>
        </a:hlink>
        <a:folHlink>
          <a:srgbClr val="C2D2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ACAE6"/>
        </a:accent1>
        <a:accent2>
          <a:srgbClr val="B9B5F7"/>
        </a:accent2>
        <a:accent3>
          <a:srgbClr val="FFFFFF"/>
        </a:accent3>
        <a:accent4>
          <a:srgbClr val="000000"/>
        </a:accent4>
        <a:accent5>
          <a:srgbClr val="C4E1F0"/>
        </a:accent5>
        <a:accent6>
          <a:srgbClr val="A7A4E0"/>
        </a:accent6>
        <a:hlink>
          <a:srgbClr val="A6C3FF"/>
        </a:hlink>
        <a:folHlink>
          <a:srgbClr val="D9C3E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DAA1"/>
        </a:accent1>
        <a:accent2>
          <a:srgbClr val="A6C3FF"/>
        </a:accent2>
        <a:accent3>
          <a:srgbClr val="FFFFFF"/>
        </a:accent3>
        <a:accent4>
          <a:srgbClr val="000000"/>
        </a:accent4>
        <a:accent5>
          <a:srgbClr val="F0EACD"/>
        </a:accent5>
        <a:accent6>
          <a:srgbClr val="96B0E7"/>
        </a:accent6>
        <a:hlink>
          <a:srgbClr val="D6D98D"/>
        </a:hlink>
        <a:folHlink>
          <a:srgbClr val="EBD7C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1D998"/>
        </a:accent1>
        <a:accent2>
          <a:srgbClr val="EDD3A6"/>
        </a:accent2>
        <a:accent3>
          <a:srgbClr val="FFFFFF"/>
        </a:accent3>
        <a:accent4>
          <a:srgbClr val="000000"/>
        </a:accent4>
        <a:accent5>
          <a:srgbClr val="DDE9CA"/>
        </a:accent5>
        <a:accent6>
          <a:srgbClr val="D7BF96"/>
        </a:accent6>
        <a:hlink>
          <a:srgbClr val="EBD3DE"/>
        </a:hlink>
        <a:folHlink>
          <a:srgbClr val="B2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3230</TotalTime>
  <Words>964</Words>
  <Application>Microsoft Office PowerPoint</Application>
  <PresentationFormat>On-screen Show (4:3)</PresentationFormat>
  <Paragraphs>229</Paragraphs>
  <Slides>33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50" baseType="lpstr">
      <vt:lpstr>ＭＳ Ｐゴシック</vt:lpstr>
      <vt:lpstr>Arial</vt:lpstr>
      <vt:lpstr>Arial Black</vt:lpstr>
      <vt:lpstr>Calibri</vt:lpstr>
      <vt:lpstr>Constantia</vt:lpstr>
      <vt:lpstr>Futura Bk</vt:lpstr>
      <vt:lpstr>Monotype Sorts</vt:lpstr>
      <vt:lpstr>Perpetua</vt:lpstr>
      <vt:lpstr>Times New Roman</vt:lpstr>
      <vt:lpstr>Verdana</vt:lpstr>
      <vt:lpstr>Wingdings</vt:lpstr>
      <vt:lpstr>Wingdings 2</vt:lpstr>
      <vt:lpstr>Wingdings 3</vt:lpstr>
      <vt:lpstr>ind_1275_slide</vt:lpstr>
      <vt:lpstr>ind_1279_slide</vt:lpstr>
      <vt:lpstr>Ofis Teması</vt:lpstr>
      <vt:lpstr>2_Akış</vt:lpstr>
      <vt:lpstr>YANGIN-II</vt:lpstr>
      <vt:lpstr>PowerPoint Presentation</vt:lpstr>
      <vt:lpstr>PowerPoint Presentation</vt:lpstr>
      <vt:lpstr>PowerPoint Presentation</vt:lpstr>
      <vt:lpstr>PowerPoint Presentation</vt:lpstr>
      <vt:lpstr>Başlangıç Safhası</vt:lpstr>
      <vt:lpstr>PowerPoint Presentation</vt:lpstr>
      <vt:lpstr>Denge Safhası</vt:lpstr>
      <vt:lpstr>PowerPoint Presentation</vt:lpstr>
      <vt:lpstr>Sıcak Tütme Safhası Tehlikesi: Backdraft (Geri Tepme)</vt:lpstr>
      <vt:lpstr>Yangın Patlaması Tehlikesi (Backdraft);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Karbon Monoksit Gazının İnsan Sağlığına Etkisi: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AYDEMiR 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İş Sağlığı ve Güvenliğine Genel Bakış ve Güvenlik Kültürü</dc:title>
  <dc:creator>BILGISAYAR</dc:creator>
  <cp:lastModifiedBy>Review</cp:lastModifiedBy>
  <cp:revision>341</cp:revision>
  <dcterms:created xsi:type="dcterms:W3CDTF">2012-12-06T17:59:33Z</dcterms:created>
  <dcterms:modified xsi:type="dcterms:W3CDTF">2020-05-07T11:47:43Z</dcterms:modified>
</cp:coreProperties>
</file>