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sldIdLst>
    <p:sldId id="256" r:id="rId2"/>
    <p:sldId id="261" r:id="rId3"/>
    <p:sldId id="262" r:id="rId4"/>
    <p:sldId id="265" r:id="rId5"/>
    <p:sldId id="270" r:id="rId6"/>
    <p:sldId id="275" r:id="rId7"/>
    <p:sldId id="284" r:id="rId8"/>
    <p:sldId id="287" r:id="rId9"/>
    <p:sldId id="291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F0294-F840-422E-BBB4-CD39FD619858}" type="datetimeFigureOut">
              <a:rPr lang="tr-TR" smtClean="0"/>
              <a:pPr/>
              <a:t>9.11.2017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67BA2-47BA-43C1-9B30-085E5141896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55321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</a:rPr>
              <a:t>Halil DEMİRDELEN </a:t>
            </a:r>
          </a:p>
          <a:p>
            <a:r>
              <a:rPr lang="tr-TR" b="1" dirty="0" smtClean="0">
                <a:solidFill>
                  <a:schemeClr val="tx1"/>
                </a:solidFill>
              </a:rPr>
              <a:t>Arkeolog,</a:t>
            </a:r>
            <a:r>
              <a:rPr lang="tr-TR" b="1" baseline="0" dirty="0" smtClean="0">
                <a:solidFill>
                  <a:schemeClr val="tx1"/>
                </a:solidFill>
              </a:rPr>
              <a:t> Müze Eğitimcisi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67BA2-47BA-43C1-9B30-085E5141896A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04777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60002C-E872-47A2-8C3C-BD1BAE804A52}" type="slidenum">
              <a:rPr lang="tr-TR" smtClean="0"/>
              <a:pPr eaLnBrk="1" hangingPunct="1"/>
              <a:t>2</a:t>
            </a:fld>
            <a:endParaRPr lang="tr-TR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b="1" smtClean="0"/>
              <a:t>PALEOLITHIC ERA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7159B1-2225-4667-9A20-71926583D682}" type="slidenum">
              <a:rPr lang="tr-TR" smtClean="0"/>
              <a:pPr eaLnBrk="1" hangingPunct="1"/>
              <a:t>4</a:t>
            </a:fld>
            <a:endParaRPr lang="tr-TR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smtClean="0"/>
              <a:t>Figürines From Çatalhöyük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4BFF-4B99-4997-99E0-D79B9639B1CA}" type="datetimeFigureOut">
              <a:rPr lang="tr-TR" smtClean="0"/>
              <a:pPr/>
              <a:t>9.11.2017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84D6F-DC17-4C1B-84BF-723C608DD4C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4BFF-4B99-4997-99E0-D79B9639B1CA}" type="datetimeFigureOut">
              <a:rPr lang="tr-TR" smtClean="0"/>
              <a:pPr/>
              <a:t>9.11.2017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84D6F-DC17-4C1B-84BF-723C608DD4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4BFF-4B99-4997-99E0-D79B9639B1CA}" type="datetimeFigureOut">
              <a:rPr lang="tr-TR" smtClean="0"/>
              <a:pPr/>
              <a:t>9.11.2017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84D6F-DC17-4C1B-84BF-723C608DD4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72574-AE79-4FF8-8ADC-7B729743444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53573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8AA52-6584-4565-95ED-8D32426141F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3910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4BFF-4B99-4997-99E0-D79B9639B1CA}" type="datetimeFigureOut">
              <a:rPr lang="tr-TR" smtClean="0"/>
              <a:pPr/>
              <a:t>9.11.2017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84D6F-DC17-4C1B-84BF-723C608DD4C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4BFF-4B99-4997-99E0-D79B9639B1CA}" type="datetimeFigureOut">
              <a:rPr lang="tr-TR" smtClean="0"/>
              <a:pPr/>
              <a:t>9.11.2017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84D6F-DC17-4C1B-84BF-723C608DD4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4BFF-4B99-4997-99E0-D79B9639B1CA}" type="datetimeFigureOut">
              <a:rPr lang="tr-TR" smtClean="0"/>
              <a:pPr/>
              <a:t>9.11.2017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84D6F-DC17-4C1B-84BF-723C608DD4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4BFF-4B99-4997-99E0-D79B9639B1CA}" type="datetimeFigureOut">
              <a:rPr lang="tr-TR" smtClean="0"/>
              <a:pPr/>
              <a:t>9.11.2017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84D6F-DC17-4C1B-84BF-723C608DD4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4BFF-4B99-4997-99E0-D79B9639B1CA}" type="datetimeFigureOut">
              <a:rPr lang="tr-TR" smtClean="0"/>
              <a:pPr/>
              <a:t>9.11.2017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84D6F-DC17-4C1B-84BF-723C608DD4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4BFF-4B99-4997-99E0-D79B9639B1CA}" type="datetimeFigureOut">
              <a:rPr lang="tr-TR" smtClean="0"/>
              <a:pPr/>
              <a:t>9.11.2017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84D6F-DC17-4C1B-84BF-723C608DD4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4BFF-4B99-4997-99E0-D79B9639B1CA}" type="datetimeFigureOut">
              <a:rPr lang="tr-TR" smtClean="0"/>
              <a:pPr/>
              <a:t>9.11.2017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84D6F-DC17-4C1B-84BF-723C608DD4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4BFF-4B99-4997-99E0-D79B9639B1CA}" type="datetimeFigureOut">
              <a:rPr lang="tr-TR" smtClean="0"/>
              <a:pPr/>
              <a:t>9.11.2017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84D6F-DC17-4C1B-84BF-723C608DD4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7EE4BFF-4B99-4997-99E0-D79B9639B1CA}" type="datetimeFigureOut">
              <a:rPr lang="tr-TR" smtClean="0"/>
              <a:pPr/>
              <a:t>9.11.2017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D2284D6F-DC17-4C1B-84BF-723C608DD4C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3861048"/>
            <a:ext cx="7772400" cy="1470025"/>
          </a:xfrm>
        </p:spPr>
        <p:txBody>
          <a:bodyPr/>
          <a:lstStyle/>
          <a:p>
            <a:r>
              <a:rPr lang="tr-TR" sz="5000" dirty="0" smtClean="0"/>
              <a:t>Anadolu </a:t>
            </a:r>
            <a:r>
              <a:rPr lang="tr-TR" sz="5000" dirty="0" err="1" smtClean="0"/>
              <a:t>medenİyetlerİ</a:t>
            </a:r>
            <a:r>
              <a:rPr lang="tr-TR" sz="5000" dirty="0" smtClean="0"/>
              <a:t> </a:t>
            </a:r>
            <a:r>
              <a:rPr lang="tr-TR" sz="5000" dirty="0" err="1" smtClean="0"/>
              <a:t>müzesİ</a:t>
            </a:r>
            <a:endParaRPr lang="tr-TR" sz="5000" dirty="0"/>
          </a:p>
        </p:txBody>
      </p:sp>
      <p:pic>
        <p:nvPicPr>
          <p:cNvPr id="4" name="Picture 2" descr="müze logo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491880" y="836712"/>
            <a:ext cx="20574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337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1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lum bright="-6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3108" y="1285860"/>
            <a:ext cx="4837199" cy="4392488"/>
          </a:xfr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4071934" y="6072206"/>
            <a:ext cx="116570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tr-TR" b="1" dirty="0"/>
              <a:t>El Baltaları</a:t>
            </a: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2357422" y="357166"/>
            <a:ext cx="403225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tr-TR" sz="2000" b="1" dirty="0">
                <a:solidFill>
                  <a:srgbClr val="FFFF00"/>
                </a:solidFill>
              </a:rPr>
              <a:t>YONTMA TAŞ DÖNEMİ</a:t>
            </a:r>
          </a:p>
          <a:p>
            <a:pPr algn="l"/>
            <a:r>
              <a:rPr lang="tr-TR" sz="2000" b="1" dirty="0">
                <a:solidFill>
                  <a:srgbClr val="FFFF00"/>
                </a:solidFill>
              </a:rPr>
              <a:t>M.Ö.10.000  - 7.000</a:t>
            </a:r>
          </a:p>
        </p:txBody>
      </p:sp>
    </p:spTree>
    <p:extLst>
      <p:ext uri="{BB962C8B-B14F-4D97-AF65-F5344CB8AC3E}">
        <p14:creationId xmlns:p14="http://schemas.microsoft.com/office/powerpoint/2010/main" xmlns="" val="21735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oğ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lum bright="-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55650" y="3881438"/>
            <a:ext cx="7669213" cy="2716212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3" descr="Fresko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contrast="6000"/>
          </a:blip>
          <a:srcRect b="3178"/>
          <a:stretch>
            <a:fillRect/>
          </a:stretch>
        </p:blipFill>
        <p:spPr>
          <a:xfrm>
            <a:off x="755650" y="330200"/>
            <a:ext cx="7632700" cy="2900363"/>
          </a:xfrm>
          <a:prstGeom prst="rect">
            <a:avLst/>
          </a:prstGeom>
          <a:ln>
            <a:solidFill>
              <a:srgbClr val="FF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553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02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000232" y="571480"/>
            <a:ext cx="4060825" cy="4968875"/>
          </a:xfr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2714612" y="6000768"/>
            <a:ext cx="273004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tr-TR" dirty="0" err="1"/>
              <a:t>Figürinler</a:t>
            </a:r>
            <a:r>
              <a:rPr lang="tr-TR" dirty="0"/>
              <a:t>, Çatalhöyük-KONYA</a:t>
            </a:r>
          </a:p>
        </p:txBody>
      </p:sp>
    </p:spTree>
    <p:extLst>
      <p:ext uri="{BB962C8B-B14F-4D97-AF65-F5344CB8AC3E}">
        <p14:creationId xmlns:p14="http://schemas.microsoft.com/office/powerpoint/2010/main" xmlns="" val="80321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akır asa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bright="12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15"/>
          <a:stretch>
            <a:fillRect/>
          </a:stretch>
        </p:blipFill>
        <p:spPr>
          <a:xfrm>
            <a:off x="34925" y="1125538"/>
            <a:ext cx="9074150" cy="3338512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908175" y="4941888"/>
            <a:ext cx="56991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tr-TR" sz="2400" dirty="0"/>
              <a:t>Asa </a:t>
            </a:r>
            <a:r>
              <a:rPr lang="tr-TR" sz="2400" dirty="0" err="1"/>
              <a:t>başı,Bakır</a:t>
            </a:r>
            <a:r>
              <a:rPr lang="tr-TR" sz="2400" dirty="0"/>
              <a:t> -  </a:t>
            </a:r>
            <a:r>
              <a:rPr lang="tr-TR" sz="2400" dirty="0" err="1"/>
              <a:t>Canhasan</a:t>
            </a:r>
            <a:r>
              <a:rPr lang="tr-TR" sz="2400" dirty="0"/>
              <a:t> - KARAMAN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3340100" y="280988"/>
            <a:ext cx="25050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b="1">
                <a:solidFill>
                  <a:srgbClr val="FFFF00"/>
                </a:solidFill>
              </a:rPr>
              <a:t>KALKOLİTİK DÖNEM</a:t>
            </a:r>
          </a:p>
          <a:p>
            <a:pPr eaLnBrk="1" hangingPunct="1"/>
            <a:r>
              <a:rPr lang="tr-TR" b="1">
                <a:solidFill>
                  <a:srgbClr val="FFFF00"/>
                </a:solidFill>
              </a:rPr>
              <a:t>M.Ö.4500 - 3000</a:t>
            </a:r>
          </a:p>
        </p:txBody>
      </p:sp>
    </p:spTree>
    <p:extLst>
      <p:ext uri="{BB962C8B-B14F-4D97-AF65-F5344CB8AC3E}">
        <p14:creationId xmlns:p14="http://schemas.microsoft.com/office/powerpoint/2010/main" xmlns="" val="192022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08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667"/>
          <a:stretch>
            <a:fillRect/>
          </a:stretch>
        </p:blipFill>
        <p:spPr>
          <a:xfrm>
            <a:off x="2714612" y="1285860"/>
            <a:ext cx="3943350" cy="4321175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071670" y="5929330"/>
            <a:ext cx="48037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tr-TR" dirty="0"/>
              <a:t>  Törensel Semboller ,  Alacahöyük - ÇORUM</a:t>
            </a:r>
          </a:p>
        </p:txBody>
      </p:sp>
    </p:spTree>
    <p:extLst>
      <p:ext uri="{BB962C8B-B14F-4D97-AF65-F5344CB8AC3E}">
        <p14:creationId xmlns:p14="http://schemas.microsoft.com/office/powerpoint/2010/main" xmlns="" val="324640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>
            <p:ph idx="4294967295"/>
          </p:nvPr>
        </p:nvGraphicFramePr>
        <p:xfrm>
          <a:off x="0" y="260350"/>
          <a:ext cx="9144000" cy="1917700"/>
        </p:xfrm>
        <a:graphic>
          <a:graphicData uri="http://schemas.openxmlformats.org/presentationml/2006/ole">
            <p:oleObj spid="_x0000_s1027" name="Image" r:id="rId3" imgW="7609756" imgH="1792228" progId="">
              <p:embed/>
            </p:oleObj>
          </a:graphicData>
        </a:graphic>
      </p:graphicFrame>
      <p:pic>
        <p:nvPicPr>
          <p:cNvPr id="47108" name="Picture 5" descr="silindir mühür"/>
          <p:cNvPicPr>
            <a:picLocks noChangeAspect="1" noChangeArrowheads="1"/>
          </p:cNvPicPr>
          <p:nvPr/>
        </p:nvPicPr>
        <p:blipFill>
          <a:blip r:embed="rId4" cstate="print">
            <a:lum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70" y="2786058"/>
            <a:ext cx="4716463" cy="225901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3786182" y="5214950"/>
            <a:ext cx="158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FFFF00"/>
                </a:solidFill>
              </a:rPr>
              <a:t>Silindir Mühür</a:t>
            </a:r>
          </a:p>
        </p:txBody>
      </p:sp>
    </p:spTree>
    <p:extLst>
      <p:ext uri="{BB962C8B-B14F-4D97-AF65-F5344CB8AC3E}">
        <p14:creationId xmlns:p14="http://schemas.microsoft.com/office/powerpoint/2010/main" xmlns="" val="1737354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inandık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" y="1160463"/>
            <a:ext cx="3021013" cy="46069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275" name="Picture 6" descr="231"/>
          <p:cNvPicPr>
            <a:picLocks noChangeAspect="1" noChangeArrowheads="1"/>
          </p:cNvPicPr>
          <p:nvPr/>
        </p:nvPicPr>
        <p:blipFill>
          <a:blip r:embed="rId3" cstate="print">
            <a:lum bright="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0" t="11021" r="1427" b="6281"/>
          <a:stretch>
            <a:fillRect/>
          </a:stretch>
        </p:blipFill>
        <p:spPr bwMode="auto">
          <a:xfrm>
            <a:off x="4211638" y="2420938"/>
            <a:ext cx="4681537" cy="20859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42662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27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14414" y="785794"/>
            <a:ext cx="3198812" cy="3673475"/>
          </a:xfrm>
          <a:noFill/>
          <a:ln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1" name="Picture 3" descr="28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14876" y="1428736"/>
            <a:ext cx="3070225" cy="3673475"/>
          </a:xfrm>
          <a:noFill/>
          <a:ln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4572000" y="714356"/>
            <a:ext cx="9557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z="2400" dirty="0" err="1" smtClean="0"/>
              <a:t>Situla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xmlns="" val="3558010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fuk">
  <a:themeElements>
    <a:clrScheme name="Ufuk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Ufuk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Ufuk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47</TotalTime>
  <Words>49</Words>
  <Application>Microsoft Office PowerPoint</Application>
  <PresentationFormat>Ekran Gösterisi (4:3)</PresentationFormat>
  <Paragraphs>18</Paragraphs>
  <Slides>9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1" baseType="lpstr">
      <vt:lpstr>Ufuk</vt:lpstr>
      <vt:lpstr>Image</vt:lpstr>
      <vt:lpstr>Anadolu medenİyetlerİ müzesİ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Anadolu medenİyetlerİ müzesİ</dc:title>
  <dc:creator>AYSE</dc:creator>
  <cp:lastModifiedBy>SAMSUNG</cp:lastModifiedBy>
  <cp:revision>5</cp:revision>
  <dcterms:created xsi:type="dcterms:W3CDTF">2013-01-24T13:32:14Z</dcterms:created>
  <dcterms:modified xsi:type="dcterms:W3CDTF">2017-11-08T22:31:41Z</dcterms:modified>
</cp:coreProperties>
</file>