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3FBA-F185-4967-968F-691C05145B24}" type="datetimeFigureOut">
              <a:rPr lang="tr-TR" smtClean="0"/>
              <a:t>17/08/2021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FC91-87B6-4106-95EB-C8F0BA30D657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3FBA-F185-4967-968F-691C05145B24}" type="datetimeFigureOut">
              <a:rPr lang="tr-TR" smtClean="0"/>
              <a:t>17/08/2021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FC91-87B6-4106-95EB-C8F0BA30D65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3FBA-F185-4967-968F-691C05145B24}" type="datetimeFigureOut">
              <a:rPr lang="tr-TR" smtClean="0"/>
              <a:t>17/08/2021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FC91-87B6-4106-95EB-C8F0BA30D65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3FBA-F185-4967-968F-691C05145B24}" type="datetimeFigureOut">
              <a:rPr lang="tr-TR" smtClean="0"/>
              <a:t>17/08/2021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FC91-87B6-4106-95EB-C8F0BA30D65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3FBA-F185-4967-968F-691C05145B24}" type="datetimeFigureOut">
              <a:rPr lang="tr-TR" smtClean="0"/>
              <a:t>17/08/2021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FC91-87B6-4106-95EB-C8F0BA30D657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3FBA-F185-4967-968F-691C05145B24}" type="datetimeFigureOut">
              <a:rPr lang="tr-TR" smtClean="0"/>
              <a:t>17/08/2021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FC91-87B6-4106-95EB-C8F0BA30D65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3FBA-F185-4967-968F-691C05145B24}" type="datetimeFigureOut">
              <a:rPr lang="tr-TR" smtClean="0"/>
              <a:t>17/08/2021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FC91-87B6-4106-95EB-C8F0BA30D65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3FBA-F185-4967-968F-691C05145B24}" type="datetimeFigureOut">
              <a:rPr lang="tr-TR" smtClean="0"/>
              <a:t>17/08/2021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FC91-87B6-4106-95EB-C8F0BA30D65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3FBA-F185-4967-968F-691C05145B24}" type="datetimeFigureOut">
              <a:rPr lang="tr-TR" smtClean="0"/>
              <a:t>17/08/2021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FC91-87B6-4106-95EB-C8F0BA30D65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3FBA-F185-4967-968F-691C05145B24}" type="datetimeFigureOut">
              <a:rPr lang="tr-TR" smtClean="0"/>
              <a:t>17/08/2021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FC91-87B6-4106-95EB-C8F0BA30D65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3FBA-F185-4967-968F-691C05145B24}" type="datetimeFigureOut">
              <a:rPr lang="tr-TR" smtClean="0"/>
              <a:t>17/08/2021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66FC91-87B6-4106-95EB-C8F0BA30D657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833FBA-F185-4967-968F-691C05145B24}" type="datetimeFigureOut">
              <a:rPr lang="tr-TR" smtClean="0"/>
              <a:t>17/08/2021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66FC91-87B6-4106-95EB-C8F0BA30D657}" type="slidenum">
              <a:rPr lang="tr-TR" smtClean="0"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5400" b="1" dirty="0" smtClean="0"/>
              <a:t>SULAMA SİSTEMLERİ OTOMASYONU</a:t>
            </a:r>
            <a:endParaRPr lang="tr-TR" sz="54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9600" b="1" dirty="0" smtClean="0"/>
              <a:t>GİRİŞ</a:t>
            </a:r>
            <a:endParaRPr lang="tr-TR" sz="9600" b="1" dirty="0"/>
          </a:p>
        </p:txBody>
      </p:sp>
    </p:spTree>
    <p:extLst>
      <p:ext uri="{BB962C8B-B14F-4D97-AF65-F5344CB8AC3E}">
        <p14:creationId xmlns:p14="http://schemas.microsoft.com/office/powerpoint/2010/main" val="3482982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421120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795" y="1052736"/>
            <a:ext cx="4462939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09435"/>
            <a:ext cx="4946701" cy="254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96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6408712" cy="38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509120"/>
            <a:ext cx="565186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59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461118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209409"/>
            <a:ext cx="4920021" cy="256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12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733885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70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8720"/>
            <a:ext cx="7416824" cy="563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711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70465"/>
            <a:ext cx="4752528" cy="316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761" y="3953608"/>
            <a:ext cx="4202289" cy="284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70465"/>
            <a:ext cx="3633734" cy="312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6457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</TotalTime>
  <Words>4</Words>
  <Application>Microsoft Office PowerPoint</Application>
  <PresentationFormat>Ekran Gösterisi (4:3)</PresentationFormat>
  <Paragraphs>2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1" baseType="lpstr">
      <vt:lpstr>Calibri</vt:lpstr>
      <vt:lpstr>Constantia</vt:lpstr>
      <vt:lpstr>Wingdings 2</vt:lpstr>
      <vt:lpstr>Akış</vt:lpstr>
      <vt:lpstr>SULAMA SİSTEMLERİ OTOMASYONU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SULAMA SİSTEMLERİ OTOMASYONU</dc:title>
  <dc:creator>Yusuf Ersoy Yıldırım</dc:creator>
  <cp:lastModifiedBy>YEY</cp:lastModifiedBy>
  <cp:revision>9</cp:revision>
  <dcterms:created xsi:type="dcterms:W3CDTF">2021-03-04T18:41:32Z</dcterms:created>
  <dcterms:modified xsi:type="dcterms:W3CDTF">2021-08-17T10:52:18Z</dcterms:modified>
</cp:coreProperties>
</file>