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7AC0A-2291-44C8-A576-5D8C44AC40A9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38E66-A419-4354-84BC-1B164ABEB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40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38E66-A419-4354-84BC-1B164ABEB841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EE45D6-5628-422F-BBB7-3A405F68BF9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A05BD62-D4F3-4B5D-A849-8FBA2F02A1B5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Cinsiyet ve Kültür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Popüler Kültürde ve </a:t>
            </a:r>
          </a:p>
          <a:p>
            <a:r>
              <a:rPr lang="tr-TR" dirty="0" smtClean="0"/>
              <a:t>Medyada Kadın - Erkek Temsilleri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Popüler kültüre feminist yaklaşımların tarihinin yazılması </a:t>
            </a:r>
          </a:p>
          <a:p>
            <a:endParaRPr lang="tr-TR" dirty="0" smtClean="0"/>
          </a:p>
          <a:p>
            <a:r>
              <a:rPr lang="tr-TR" dirty="0" smtClean="0"/>
              <a:t>Popüler kültürün hedef kitlesi:</a:t>
            </a:r>
          </a:p>
          <a:p>
            <a:r>
              <a:rPr lang="tr-TR" dirty="0" smtClean="0"/>
              <a:t>Akademi dışı; orta sınıf kadınlar</a:t>
            </a:r>
          </a:p>
          <a:p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Betty</a:t>
            </a:r>
            <a:r>
              <a:rPr lang="tr-TR" dirty="0" smtClean="0"/>
              <a:t> </a:t>
            </a:r>
            <a:r>
              <a:rPr lang="tr-TR" dirty="0" err="1" smtClean="0"/>
              <a:t>Friedan</a:t>
            </a:r>
            <a:r>
              <a:rPr lang="tr-TR" dirty="0" smtClean="0"/>
              <a:t>, 1963)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Kadının popüler kültürle güçlü bağları: </a:t>
            </a:r>
          </a:p>
          <a:p>
            <a:endParaRPr lang="tr-TR" dirty="0" smtClean="0"/>
          </a:p>
          <a:p>
            <a:r>
              <a:rPr lang="tr-TR" dirty="0" smtClean="0"/>
              <a:t>Geleneğin yaratıcısı ve üreticisi</a:t>
            </a:r>
          </a:p>
          <a:p>
            <a:endParaRPr lang="tr-TR" dirty="0" smtClean="0"/>
          </a:p>
          <a:p>
            <a:r>
              <a:rPr lang="tr-TR" dirty="0" smtClean="0"/>
              <a:t>Kültürel imgeler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Televizyonda kadın imgesi</a:t>
            </a:r>
          </a:p>
          <a:p>
            <a:endParaRPr lang="tr-TR" dirty="0" smtClean="0"/>
          </a:p>
          <a:p>
            <a:r>
              <a:rPr lang="tr-TR" dirty="0" smtClean="0"/>
              <a:t>“Siyah kadın” imgesi; filmler, reklamlar vb…</a:t>
            </a:r>
          </a:p>
          <a:p>
            <a:endParaRPr lang="tr-TR" dirty="0" smtClean="0"/>
          </a:p>
          <a:p>
            <a:r>
              <a:rPr lang="tr-TR" dirty="0" smtClean="0"/>
              <a:t>1970’lerden itibaren, kadınlar ve popüler kültür arasındaki ilişki iletişlim araştırmacıları tarafından tartışılmaya başladı.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ABD’de 1977 yılında Sivil Haklar Komisyonu tarafından yayınlanan rapor; </a:t>
            </a:r>
          </a:p>
          <a:p>
            <a:endParaRPr lang="tr-TR" dirty="0" smtClean="0"/>
          </a:p>
          <a:p>
            <a:r>
              <a:rPr lang="tr-TR" dirty="0" smtClean="0"/>
              <a:t>televizyonda kadınların ve azınlıkların haklarını betimler…</a:t>
            </a:r>
          </a:p>
          <a:p>
            <a:endParaRPr lang="tr-TR" dirty="0" smtClean="0"/>
          </a:p>
          <a:p>
            <a:r>
              <a:rPr lang="tr-TR" dirty="0" smtClean="0"/>
              <a:t>Reklamcılık endüstrisi de, </a:t>
            </a:r>
            <a:r>
              <a:rPr lang="tr-TR" dirty="0" err="1" smtClean="0"/>
              <a:t>raklamlardaki</a:t>
            </a:r>
            <a:r>
              <a:rPr lang="tr-TR" dirty="0" smtClean="0"/>
              <a:t> kadın betimlemelerinin değiştirilmesine yönelik önerilerde bulunur. (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Advertising</a:t>
            </a:r>
            <a:r>
              <a:rPr lang="tr-TR" dirty="0" smtClean="0"/>
              <a:t> </a:t>
            </a:r>
            <a:r>
              <a:rPr lang="tr-TR" dirty="0" err="1" smtClean="0"/>
              <a:t>Review</a:t>
            </a:r>
            <a:r>
              <a:rPr lang="tr-TR" dirty="0" smtClean="0"/>
              <a:t> Board, 1975)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“Kadın imgesi” kavramı;</a:t>
            </a:r>
          </a:p>
          <a:p>
            <a:endParaRPr lang="tr-TR" dirty="0" smtClean="0"/>
          </a:p>
          <a:p>
            <a:r>
              <a:rPr lang="tr-TR" dirty="0" smtClean="0"/>
              <a:t>İdeolojik söylemler içinde bir gösteren olarak kadın nosyonunun yer alması gerektiği </a:t>
            </a:r>
            <a:r>
              <a:rPr lang="tr-TR" dirty="0" err="1" smtClean="0"/>
              <a:t>vugulanır</a:t>
            </a:r>
            <a:r>
              <a:rPr lang="tr-TR" dirty="0" smtClean="0"/>
              <a:t>: </a:t>
            </a:r>
          </a:p>
          <a:p>
            <a:endParaRPr lang="tr-TR" dirty="0" smtClean="0"/>
          </a:p>
          <a:p>
            <a:r>
              <a:rPr lang="tr-TR" dirty="0" smtClean="0"/>
              <a:t>İmgenin anlamı vardır; diğer söylemlerde de varlıklarını sürdürürler…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Feminizmin Sinemaya etkileri;</a:t>
            </a:r>
          </a:p>
          <a:p>
            <a:r>
              <a:rPr lang="tr-TR" dirty="0" smtClean="0"/>
              <a:t>“Feminist Sinema” alanının doğmasına neden oldu. İlk kuramsal çalışmalar; </a:t>
            </a:r>
          </a:p>
          <a:p>
            <a:endParaRPr lang="tr-TR" dirty="0" smtClean="0"/>
          </a:p>
          <a:p>
            <a:r>
              <a:rPr lang="tr-TR" i="1" dirty="0" smtClean="0"/>
              <a:t>Görsel Haz ve Anlatı Sineması, 1975</a:t>
            </a:r>
          </a:p>
          <a:p>
            <a:r>
              <a:rPr lang="tr-TR" i="1" dirty="0" smtClean="0"/>
              <a:t>Kadın ve Film: Kameranın Her İki Tarafı, 1983</a:t>
            </a:r>
          </a:p>
          <a:p>
            <a:r>
              <a:rPr lang="tr-TR" i="1" dirty="0" smtClean="0"/>
              <a:t>Cinsiyet Farklılığı ve Kimlik Sorunu, 1984 </a:t>
            </a:r>
            <a:endParaRPr lang="tr-TR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Yeniden ele alma ve değer biçme; kadın için çıkış noktası </a:t>
            </a:r>
          </a:p>
          <a:p>
            <a:endParaRPr lang="tr-TR" dirty="0" smtClean="0"/>
          </a:p>
          <a:p>
            <a:r>
              <a:rPr lang="tr-TR" dirty="0" smtClean="0"/>
              <a:t>Kuramsal yaklaşımlar ve </a:t>
            </a:r>
            <a:r>
              <a:rPr lang="tr-TR" dirty="0" err="1" smtClean="0"/>
              <a:t>postmodernizm</a:t>
            </a:r>
            <a:r>
              <a:rPr lang="tr-TR" dirty="0" smtClean="0"/>
              <a:t> etkisiyle gelen yeni bakış açılarına eklemlenme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Televizyonda;</a:t>
            </a:r>
          </a:p>
          <a:p>
            <a:endParaRPr lang="tr-TR" dirty="0" smtClean="0"/>
          </a:p>
          <a:p>
            <a:r>
              <a:rPr lang="tr-TR" dirty="0" smtClean="0"/>
              <a:t>Pembe diziler</a:t>
            </a:r>
          </a:p>
          <a:p>
            <a:r>
              <a:rPr lang="tr-TR" dirty="0" smtClean="0"/>
              <a:t>Geleneksel/ataerkil sistemde kadın-erkek rolleri</a:t>
            </a:r>
          </a:p>
          <a:p>
            <a:r>
              <a:rPr lang="tr-TR" dirty="0" smtClean="0"/>
              <a:t>Reklamlarda kadın imgesi ve kadına yüklenen roller </a:t>
            </a:r>
          </a:p>
          <a:p>
            <a:r>
              <a:rPr lang="tr-TR" dirty="0" smtClean="0"/>
              <a:t>Romanlardaki karakterler; senaryolar…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“Öteki”nin dünyasını anlamak;</a:t>
            </a:r>
          </a:p>
          <a:p>
            <a:r>
              <a:rPr lang="tr-TR" dirty="0" smtClean="0"/>
              <a:t> Nesneleştirilen kadın; ötekileştirilen kadın; </a:t>
            </a:r>
          </a:p>
          <a:p>
            <a:endParaRPr lang="tr-TR" dirty="0" smtClean="0"/>
          </a:p>
          <a:p>
            <a:r>
              <a:rPr lang="tr-TR" dirty="0" err="1" smtClean="0"/>
              <a:t>Etnografi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Feminist kuramın </a:t>
            </a:r>
            <a:r>
              <a:rPr lang="tr-TR" dirty="0" err="1" smtClean="0"/>
              <a:t>etnografik</a:t>
            </a:r>
            <a:r>
              <a:rPr lang="tr-TR" dirty="0" smtClean="0"/>
              <a:t> çalışmalara etkisi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“Feminist </a:t>
            </a:r>
            <a:r>
              <a:rPr lang="tr-TR" dirty="0" err="1" smtClean="0"/>
              <a:t>etnografi</a:t>
            </a:r>
            <a:r>
              <a:rPr lang="tr-TR" dirty="0" smtClean="0"/>
              <a:t>”</a:t>
            </a:r>
          </a:p>
          <a:p>
            <a:endParaRPr lang="tr-TR" dirty="0" smtClean="0"/>
          </a:p>
          <a:p>
            <a:r>
              <a:rPr lang="tr-TR" dirty="0" smtClean="0"/>
              <a:t>1975 </a:t>
            </a:r>
            <a:r>
              <a:rPr lang="tr-TR" dirty="0" err="1" smtClean="0"/>
              <a:t>Rayna</a:t>
            </a:r>
            <a:r>
              <a:rPr lang="tr-TR" dirty="0" smtClean="0"/>
              <a:t> </a:t>
            </a:r>
            <a:r>
              <a:rPr lang="tr-TR" dirty="0" err="1" smtClean="0"/>
              <a:t>Reiter</a:t>
            </a:r>
            <a:r>
              <a:rPr lang="tr-TR" dirty="0" smtClean="0"/>
              <a:t>, </a:t>
            </a:r>
            <a:r>
              <a:rPr lang="tr-TR" i="1" dirty="0" smtClean="0"/>
              <a:t>Bir Kadın Antropolojisine Doğru</a:t>
            </a:r>
          </a:p>
          <a:p>
            <a:endParaRPr lang="tr-TR" dirty="0" smtClean="0"/>
          </a:p>
          <a:p>
            <a:r>
              <a:rPr lang="tr-TR" dirty="0" smtClean="0"/>
              <a:t>1988 </a:t>
            </a:r>
            <a:r>
              <a:rPr lang="tr-TR" dirty="0" err="1" smtClean="0"/>
              <a:t>Henrietta</a:t>
            </a:r>
            <a:r>
              <a:rPr lang="tr-TR" dirty="0" smtClean="0"/>
              <a:t> </a:t>
            </a:r>
            <a:r>
              <a:rPr lang="tr-TR" dirty="0" err="1" smtClean="0"/>
              <a:t>Moore</a:t>
            </a:r>
            <a:r>
              <a:rPr lang="tr-TR" dirty="0" smtClean="0"/>
              <a:t>, </a:t>
            </a:r>
            <a:r>
              <a:rPr lang="tr-TR" i="1" dirty="0" smtClean="0"/>
              <a:t>Feminizm ve Antropoloji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Popüler kültür;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kadın ve erkek ilişkilerinin sürekli olarak tanımlandığı ve yeniden üretildiği söylem alanıdır.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ve kültürel iktidar:</a:t>
            </a:r>
          </a:p>
          <a:p>
            <a:endParaRPr lang="tr-TR" dirty="0" smtClean="0"/>
          </a:p>
          <a:p>
            <a:r>
              <a:rPr lang="tr-TR" dirty="0" smtClean="0"/>
              <a:t>ATAERKİL SİSTEM</a:t>
            </a:r>
          </a:p>
          <a:p>
            <a:endParaRPr lang="tr-TR" dirty="0" smtClean="0"/>
          </a:p>
          <a:p>
            <a:r>
              <a:rPr lang="tr-TR" dirty="0" smtClean="0"/>
              <a:t>Akademik ilginin dışında kalan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bakış açısından popüler kültür ürünleri ve eleştirileri </a:t>
            </a:r>
          </a:p>
          <a:p>
            <a:endParaRPr lang="tr-TR" dirty="0" smtClean="0"/>
          </a:p>
          <a:p>
            <a:r>
              <a:rPr lang="tr-TR" dirty="0" smtClean="0"/>
              <a:t>Akademik ilginin artması </a:t>
            </a:r>
          </a:p>
          <a:p>
            <a:endParaRPr lang="tr-TR" dirty="0" smtClean="0"/>
          </a:p>
          <a:p>
            <a:r>
              <a:rPr lang="tr-TR" dirty="0" smtClean="0"/>
              <a:t>Erkek bakış açısından popüler kültür değerlendirmesi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Nesne konumundaki kadın…</a:t>
            </a:r>
          </a:p>
          <a:p>
            <a:endParaRPr lang="tr-TR" dirty="0" smtClean="0"/>
          </a:p>
          <a:p>
            <a:r>
              <a:rPr lang="tr-TR" dirty="0" smtClean="0"/>
              <a:t>Ev kadını</a:t>
            </a:r>
          </a:p>
          <a:p>
            <a:r>
              <a:rPr lang="tr-TR" dirty="0" smtClean="0"/>
              <a:t>Anne </a:t>
            </a:r>
          </a:p>
          <a:p>
            <a:r>
              <a:rPr lang="tr-TR" dirty="0" smtClean="0"/>
              <a:t>Eş </a:t>
            </a:r>
          </a:p>
          <a:p>
            <a:endParaRPr lang="tr-TR" dirty="0" smtClean="0"/>
          </a:p>
          <a:p>
            <a:r>
              <a:rPr lang="tr-TR" dirty="0" smtClean="0"/>
              <a:t>Rollerin yeniden üretildiği yer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Popüler kültür tartışmaları; feminist bakış açısından iki nedenden dolayı sorunludur: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1.Temel tartışmacılar arasında kadın yoktur.</a:t>
            </a:r>
          </a:p>
          <a:p>
            <a:endParaRPr lang="tr-TR" dirty="0" smtClean="0"/>
          </a:p>
          <a:p>
            <a:r>
              <a:rPr lang="tr-TR" dirty="0" smtClean="0"/>
              <a:t>2. Toplumsal iktidarın çözümlemesini yaparken, ataerkil toplum üzerine odaklanmazlar.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Kültüre feminist yaklaşım;</a:t>
            </a:r>
          </a:p>
          <a:p>
            <a:r>
              <a:rPr lang="tr-TR" dirty="0" smtClean="0"/>
              <a:t>Feminist Kuram</a:t>
            </a:r>
          </a:p>
          <a:p>
            <a:endParaRPr lang="tr-TR" dirty="0" smtClean="0"/>
          </a:p>
          <a:p>
            <a:r>
              <a:rPr lang="tr-TR" dirty="0" smtClean="0"/>
              <a:t>Ataerkil sistemin kabulü ve eleştirisi </a:t>
            </a:r>
          </a:p>
          <a:p>
            <a:r>
              <a:rPr lang="tr-TR" dirty="0" smtClean="0"/>
              <a:t>Toplumsal konularda ataerkinin merkeze alınarak tartışılması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Popüler kültür, ataerkil toplumlarda önemli işlevlere sahiptir. </a:t>
            </a:r>
          </a:p>
          <a:p>
            <a:endParaRPr lang="tr-TR" dirty="0" smtClean="0"/>
          </a:p>
          <a:p>
            <a:r>
              <a:rPr lang="tr-TR" dirty="0" smtClean="0"/>
              <a:t>Kuramsal çözümlemelerde feminist yaklaşımlar da olmalıdır…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Kadının da kuramsal söyleme dahil edilmesi </a:t>
            </a:r>
          </a:p>
          <a:p>
            <a:endParaRPr lang="tr-TR" dirty="0" smtClean="0"/>
          </a:p>
          <a:p>
            <a:r>
              <a:rPr lang="tr-TR" dirty="0" smtClean="0"/>
              <a:t>Feminist kuramsal kültür analizlerinin; sosyal/beşeri bilimlerde yeni ufuklar açacağı inancı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</TotalTime>
  <Words>354</Words>
  <Application>Microsoft Office PowerPoint</Application>
  <PresentationFormat>Ekran Gösterisi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Döküm</vt:lpstr>
      <vt:lpstr>Cinsiyet ve Kültür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Kültür</dc:title>
  <dc:creator>melike</dc:creator>
  <cp:lastModifiedBy>Hp-Pc</cp:lastModifiedBy>
  <cp:revision>24</cp:revision>
  <dcterms:created xsi:type="dcterms:W3CDTF">2014-11-03T07:33:11Z</dcterms:created>
  <dcterms:modified xsi:type="dcterms:W3CDTF">2020-10-01T17:48:38Z</dcterms:modified>
</cp:coreProperties>
</file>