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11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33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4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1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54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23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5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039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2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78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41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67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TARIM EKONOMİSİ İSTATİSTİĞİ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</a:p>
          <a:p>
            <a:r>
              <a:rPr lang="tr-TR" dirty="0" smtClean="0"/>
              <a:t>8.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768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OLASILIK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İstatistikte bir araç olan olasılık, olayların vuku bulma şansı demektir.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2484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OLASILIK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Olasılık </a:t>
            </a:r>
            <a:r>
              <a:rPr lang="tr-TR" dirty="0" err="1" smtClean="0"/>
              <a:t>nisbi</a:t>
            </a:r>
            <a:r>
              <a:rPr lang="tr-TR" dirty="0" smtClean="0"/>
              <a:t> bir frekans demektir.</a:t>
            </a:r>
          </a:p>
          <a:p>
            <a:pPr algn="just"/>
            <a:r>
              <a:rPr lang="tr-TR" dirty="0" smtClean="0"/>
              <a:t>Olasılık sıfır ile 1 arasında değişen değerler alır.</a:t>
            </a:r>
          </a:p>
          <a:p>
            <a:pPr algn="just"/>
            <a:r>
              <a:rPr lang="tr-TR" dirty="0" smtClean="0"/>
              <a:t>Tüm muhtemel olayların olasılıkları toplamı 1’dir.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4506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OLASILIK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Bağımsız olay: Bir olayın vuku bulması, diğer olayın vuku bulma olasılığını etkilemiyorsa, bu iki olay bağımsı olaylardır.</a:t>
            </a:r>
          </a:p>
          <a:p>
            <a:pPr algn="just"/>
            <a:r>
              <a:rPr lang="tr-TR" dirty="0" smtClean="0"/>
              <a:t>Bağımlı olay: Birinin vuku bulması diğerinin ortaya çıkışını etkiliyorsa bu iki olay bağımlıdır.</a:t>
            </a:r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62923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OLASILIK DAĞILIMLARI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Binom</a:t>
            </a:r>
            <a:r>
              <a:rPr lang="tr-TR" dirty="0" smtClean="0"/>
              <a:t> dağılımı</a:t>
            </a:r>
          </a:p>
          <a:p>
            <a:pPr algn="just"/>
            <a:r>
              <a:rPr lang="tr-TR" dirty="0" err="1" smtClean="0"/>
              <a:t>Poisson</a:t>
            </a:r>
            <a:r>
              <a:rPr lang="tr-TR" dirty="0" smtClean="0"/>
              <a:t> dağılımı</a:t>
            </a:r>
          </a:p>
          <a:p>
            <a:pPr algn="just"/>
            <a:r>
              <a:rPr lang="tr-TR" smtClean="0"/>
              <a:t>Normal dağılım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4241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Binom</a:t>
            </a:r>
            <a:r>
              <a:rPr lang="tr-TR" dirty="0" smtClean="0"/>
              <a:t> Dağılımı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Binom</a:t>
            </a:r>
            <a:r>
              <a:rPr lang="tr-TR" dirty="0" smtClean="0"/>
              <a:t> dağılımı, kesikli olasılık dağılımları arasında yer alır ve n sayıda iki kategori sonucu veren denemelere uygulanır.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3541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Poisson</a:t>
            </a:r>
            <a:r>
              <a:rPr lang="tr-TR" dirty="0" smtClean="0"/>
              <a:t> Dağılımı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dağılım kesikli bir dağılımdır. Denek sayısı olan n büyük iken p’de çok küçük ise </a:t>
            </a:r>
            <a:r>
              <a:rPr lang="tr-TR" dirty="0" err="1" smtClean="0"/>
              <a:t>binom</a:t>
            </a:r>
            <a:r>
              <a:rPr lang="tr-TR" dirty="0" smtClean="0"/>
              <a:t> dağılımı </a:t>
            </a:r>
            <a:r>
              <a:rPr lang="tr-TR" dirty="0" err="1" smtClean="0"/>
              <a:t>poisson</a:t>
            </a:r>
            <a:r>
              <a:rPr lang="tr-TR" dirty="0" smtClean="0"/>
              <a:t> dağılımına yaklaşır. Bu durumda, </a:t>
            </a:r>
            <a:r>
              <a:rPr lang="tr-TR" dirty="0" err="1" smtClean="0"/>
              <a:t>binom</a:t>
            </a:r>
            <a:r>
              <a:rPr lang="tr-TR" dirty="0" smtClean="0"/>
              <a:t> dağılımı yerine </a:t>
            </a:r>
            <a:r>
              <a:rPr lang="tr-TR" dirty="0" err="1" smtClean="0"/>
              <a:t>poisson</a:t>
            </a:r>
            <a:r>
              <a:rPr lang="tr-TR" dirty="0" smtClean="0"/>
              <a:t> dağılımı kullanılabilir.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5846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Normal Dağılım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Gauss dağılımı olarak da bilinen normal dağılım eğrisi, sürekli değişkenlere ilişkin olasılık dağılımlarının en önemlisi olup, eğrinin şeklinin çan eğrisine benzetilmesinden ötürü çan eğrisi diye de bilinir.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2641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180</Words>
  <Application>Microsoft Office PowerPoint</Application>
  <PresentationFormat>Geniş ekran</PresentationFormat>
  <Paragraphs>22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TARIM EKONOMİSİ İSTATİSTİĞİ</vt:lpstr>
      <vt:lpstr>OLASILIK</vt:lpstr>
      <vt:lpstr>OLASILIK</vt:lpstr>
      <vt:lpstr>OLASILIK</vt:lpstr>
      <vt:lpstr>OLASILIK DAĞILIMLARI</vt:lpstr>
      <vt:lpstr>Binom Dağılımı</vt:lpstr>
      <vt:lpstr>Poisson Dağılımı</vt:lpstr>
      <vt:lpstr>Normal Dağılım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TARIM EKONOMİSİ ve İŞLETMECİLİK DERS NOTLARI</dc:title>
  <dc:creator>hsssSSss ..</dc:creator>
  <cp:lastModifiedBy>hsssSSss ..</cp:lastModifiedBy>
  <cp:revision>20</cp:revision>
  <dcterms:created xsi:type="dcterms:W3CDTF">2018-01-08T13:58:44Z</dcterms:created>
  <dcterms:modified xsi:type="dcterms:W3CDTF">2019-11-13T07:49:34Z</dcterms:modified>
</cp:coreProperties>
</file>