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513FF-29C3-4A0C-A886-BD07D4742194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7C1BB-9D77-4278-9CEB-B4DA1E358B9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7C1BB-9D77-4278-9CEB-B4DA1E358B9E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17F53-3F0B-4545-A52C-8242761EB5BD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A376-606E-4518-854C-264EC9F9967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latin typeface="Times New Roman" pitchFamily="18" charset="0"/>
                <a:cs typeface="Times New Roman" pitchFamily="18" charset="0"/>
              </a:rPr>
              <a:t>10. ders</a:t>
            </a:r>
            <a:endParaRPr lang="tr-TR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57290" y="2500306"/>
            <a:ext cx="6400800" cy="1752600"/>
          </a:xfrm>
        </p:spPr>
        <p:txBody>
          <a:bodyPr>
            <a:normAutofit/>
          </a:bodyPr>
          <a:lstStyle/>
          <a:p>
            <a:r>
              <a:rPr lang="tr-TR" sz="3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İnce Dallar- Saplar ve Ağaç Şeritleri Kullanan El Sanatları</a:t>
            </a:r>
            <a:endParaRPr lang="tr-TR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.İnce Dallar İşleyen (Söğüt, Ilgın, Nar, Kızılcık) El Sanatları</a:t>
            </a:r>
          </a:p>
          <a:p>
            <a:pPr>
              <a:buNone/>
            </a:pP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2.Hububat Saplarını İşleyen El Sanatları</a:t>
            </a:r>
          </a:p>
          <a:p>
            <a:pPr>
              <a:buNone/>
            </a:pP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3.Sazları İşleyen El Sanatları</a:t>
            </a:r>
          </a:p>
          <a:p>
            <a:pPr>
              <a:buNone/>
            </a:pPr>
            <a:r>
              <a:rPr lang="tr-TR" sz="27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4.Ağaç Şeritlerini İşleyen (Sarı,Çam,Kavak,Söğüt,Meşe,Fındık,Kestane) El Sanatları</a:t>
            </a:r>
            <a:endParaRPr lang="tr-TR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1.İnce Dallar İşleyen (Söğüt, Ilgın, Nar, Kızılcık) El Sanatları</a:t>
            </a:r>
          </a:p>
          <a:p>
            <a:pPr>
              <a:buNone/>
            </a:pPr>
            <a:endParaRPr lang="tr-TR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1.1.Sepet Örücülüğü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Evrak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Çerez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Çiçek sepetleri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1.2.Günlük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Alışveriş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Beşik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Arı kovanı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Dikiş kutuları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1.3.Mobilya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Sandalye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Sehpa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Koltuk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Masa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214290"/>
            <a:ext cx="8229600" cy="6143668"/>
          </a:xfrm>
        </p:spPr>
        <p:txBody>
          <a:bodyPr/>
          <a:lstStyle/>
          <a:p>
            <a:pPr>
              <a:buNone/>
            </a:pPr>
            <a:r>
              <a:rPr lang="tr-TR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2.Hububat Saplarını İşleyen El Sanatları</a:t>
            </a:r>
          </a:p>
          <a:p>
            <a:pPr>
              <a:buNone/>
            </a:pPr>
            <a:endParaRPr lang="tr-TR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2.1.Sepet örücülüğü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Çerez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Hasat sepetleri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Alışveriş sepetleri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2.2.Günlük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Dikiş kutuları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Şapka, çantalar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Tablo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2.3.Mobilya yapımı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Sandalye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Sehpa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Koltuk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Masa</a:t>
            </a:r>
            <a:endParaRPr lang="tr-TR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6357958"/>
          </a:xfrm>
        </p:spPr>
        <p:txBody>
          <a:bodyPr/>
          <a:lstStyle/>
          <a:p>
            <a:pPr>
              <a:buNone/>
            </a:pPr>
            <a:r>
              <a:rPr lang="tr-TR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3.Sazları İşleyen El Sanatları</a:t>
            </a:r>
          </a:p>
          <a:p>
            <a:pPr>
              <a:buNone/>
            </a:pPr>
            <a:endParaRPr lang="tr-TR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3.1.Günlük kullanım eşyası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Çantalar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zembiller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Pazar sepetleri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3.2.Yaygı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Hasır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Plaj yaygısı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Çatı ve sera örtüleri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3.3.Saz işleyen diğer el sanatları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Semer yapımı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Sedir yastığı yapımı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/>
              <a:t>Sepet biblo, Ankara, 2018</a:t>
            </a:r>
            <a:endParaRPr lang="tr-TR" sz="1800" dirty="0"/>
          </a:p>
        </p:txBody>
      </p:sp>
      <p:pic>
        <p:nvPicPr>
          <p:cNvPr id="1029" name="Picture 5" descr="C:\Documents and Settings\Teknik\Belgelerim\İndirilenler\IMG_857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Evrak sepeti ve çöp sepeti,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IMG_856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20662" y="2293926"/>
            <a:ext cx="4064000" cy="3048000"/>
          </a:xfrm>
          <a:prstGeom prst="rect">
            <a:avLst/>
          </a:prstGeom>
          <a:noFill/>
        </p:spPr>
      </p:pic>
      <p:pic>
        <p:nvPicPr>
          <p:cNvPr id="2051" name="Picture 3" descr="C:\Documents and Settings\Teknik\Belgelerim\İndirilenler\IMG_856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3992562" y="2222488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el yapımı geleneksel süpürge, Ankara,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Teknik\Belgelerim\İndirilenler\IMG_85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100</Words>
  <Application>Microsoft Office PowerPoint</Application>
  <PresentationFormat>Ekran Gösterisi (4:3)</PresentationFormat>
  <Paragraphs>61</Paragraphs>
  <Slides>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10. ders</vt:lpstr>
      <vt:lpstr>Slayt 2</vt:lpstr>
      <vt:lpstr>Slayt 3</vt:lpstr>
      <vt:lpstr>Slayt 4</vt:lpstr>
      <vt:lpstr>Slayt 5</vt:lpstr>
      <vt:lpstr>Sepet biblo, Ankara, 2018</vt:lpstr>
      <vt:lpstr>Evrak sepeti ve çöp sepeti, Ankara, 2018</vt:lpstr>
      <vt:lpstr>el yapımı geleneksel süpürge, Ankara, 2018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9.DERS</dc:title>
  <dc:creator>a</dc:creator>
  <cp:lastModifiedBy>Kullanıcı123</cp:lastModifiedBy>
  <cp:revision>9</cp:revision>
  <dcterms:created xsi:type="dcterms:W3CDTF">1980-01-03T23:28:47Z</dcterms:created>
  <dcterms:modified xsi:type="dcterms:W3CDTF">2019-03-05T08:10:17Z</dcterms:modified>
</cp:coreProperties>
</file>