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CB2BC9-914B-47AD-BE57-2D039D657DA6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8949BBD-4E34-42A1-87DD-C564C092E47B}">
      <dgm:prSet phldrT="[Metin]"/>
      <dgm:spPr>
        <a:solidFill>
          <a:srgbClr val="FFC000"/>
        </a:solidFill>
      </dgm:spPr>
      <dgm:t>
        <a:bodyPr/>
        <a:lstStyle/>
        <a:p>
          <a:r>
            <a:rPr lang="tr-TR" dirty="0" err="1" smtClean="0"/>
            <a:t>Proöstrus</a:t>
          </a:r>
          <a:r>
            <a:rPr lang="tr-TR" dirty="0" smtClean="0"/>
            <a:t> (</a:t>
          </a:r>
          <a:r>
            <a:rPr lang="tr-TR" dirty="0" smtClean="0"/>
            <a:t>1-3gün</a:t>
          </a:r>
          <a:r>
            <a:rPr lang="tr-TR" dirty="0" smtClean="0"/>
            <a:t>)</a:t>
          </a:r>
          <a:endParaRPr lang="tr-TR" dirty="0"/>
        </a:p>
      </dgm:t>
    </dgm:pt>
    <dgm:pt modelId="{771A3569-A180-4B19-8A56-B264FA2BDF96}" type="parTrans" cxnId="{54463FB9-127F-417C-82EB-9CACF9758A68}">
      <dgm:prSet/>
      <dgm:spPr/>
      <dgm:t>
        <a:bodyPr/>
        <a:lstStyle/>
        <a:p>
          <a:endParaRPr lang="tr-TR"/>
        </a:p>
      </dgm:t>
    </dgm:pt>
    <dgm:pt modelId="{4A02FE44-B646-4271-8B5B-5A0697035742}" type="sibTrans" cxnId="{54463FB9-127F-417C-82EB-9CACF9758A68}">
      <dgm:prSet/>
      <dgm:spPr/>
      <dgm:t>
        <a:bodyPr/>
        <a:lstStyle/>
        <a:p>
          <a:endParaRPr lang="tr-TR"/>
        </a:p>
      </dgm:t>
    </dgm:pt>
    <dgm:pt modelId="{B9363850-1E42-4E90-8725-383F2D55A187}">
      <dgm:prSet phldrT="[Metin]"/>
      <dgm:spPr>
        <a:solidFill>
          <a:srgbClr val="EB7025"/>
        </a:solidFill>
      </dgm:spPr>
      <dgm:t>
        <a:bodyPr/>
        <a:lstStyle/>
        <a:p>
          <a:r>
            <a:rPr lang="tr-TR" dirty="0" err="1" smtClean="0"/>
            <a:t>Östrus</a:t>
          </a:r>
          <a:r>
            <a:rPr lang="tr-TR" dirty="0" smtClean="0"/>
            <a:t> </a:t>
          </a:r>
          <a:endParaRPr lang="tr-TR" dirty="0" smtClean="0"/>
        </a:p>
        <a:p>
          <a:r>
            <a:rPr lang="tr-TR" dirty="0" err="1" smtClean="0"/>
            <a:t>Ovulasyon</a:t>
          </a:r>
          <a:r>
            <a:rPr lang="tr-TR" dirty="0" smtClean="0"/>
            <a:t> var ise 2-5 gün </a:t>
          </a:r>
          <a:r>
            <a:rPr lang="tr-TR" dirty="0" err="1" smtClean="0"/>
            <a:t>Ovulasyon</a:t>
          </a:r>
          <a:r>
            <a:rPr lang="tr-TR" dirty="0" smtClean="0"/>
            <a:t> yok ise 7-10 gün sonra 3-7 gün </a:t>
          </a:r>
          <a:r>
            <a:rPr lang="tr-TR" dirty="0" err="1" smtClean="0"/>
            <a:t>interöstrus</a:t>
          </a:r>
          <a:r>
            <a:rPr lang="tr-TR" dirty="0" smtClean="0"/>
            <a:t> sonra tekrar </a:t>
          </a:r>
          <a:r>
            <a:rPr lang="tr-TR" dirty="0" err="1" smtClean="0"/>
            <a:t>östrus</a:t>
          </a:r>
          <a:r>
            <a:rPr lang="tr-TR" dirty="0" smtClean="0"/>
            <a:t> belirtileri başlar</a:t>
          </a:r>
          <a:endParaRPr lang="tr-TR" dirty="0"/>
        </a:p>
      </dgm:t>
    </dgm:pt>
    <dgm:pt modelId="{654D6A9D-2203-403F-B820-E3A13FC6C9BD}" type="parTrans" cxnId="{3DA38A8F-0144-4FD9-A637-B150D2A2F887}">
      <dgm:prSet/>
      <dgm:spPr/>
      <dgm:t>
        <a:bodyPr/>
        <a:lstStyle/>
        <a:p>
          <a:endParaRPr lang="tr-TR"/>
        </a:p>
      </dgm:t>
    </dgm:pt>
    <dgm:pt modelId="{D1FCFD42-8DFF-484B-AE56-D705E46BF0FD}" type="sibTrans" cxnId="{3DA38A8F-0144-4FD9-A637-B150D2A2F887}">
      <dgm:prSet/>
      <dgm:spPr/>
      <dgm:t>
        <a:bodyPr/>
        <a:lstStyle/>
        <a:p>
          <a:endParaRPr lang="tr-TR"/>
        </a:p>
      </dgm:t>
    </dgm:pt>
    <dgm:pt modelId="{54CC2107-0C68-4DFE-B4F4-36B84A96C62D}">
      <dgm:prSet phldrT="[Metin]"/>
      <dgm:spPr/>
      <dgm:t>
        <a:bodyPr/>
        <a:lstStyle/>
        <a:p>
          <a:r>
            <a:rPr lang="tr-TR" dirty="0" smtClean="0"/>
            <a:t>(</a:t>
          </a:r>
          <a:r>
            <a:rPr lang="tr-TR" dirty="0" smtClean="0"/>
            <a:t>yalancı gebe – 40 gün, gebe -60 gün)</a:t>
          </a:r>
          <a:endParaRPr lang="tr-TR" dirty="0"/>
        </a:p>
      </dgm:t>
    </dgm:pt>
    <dgm:pt modelId="{AAB77F79-0815-4888-82DB-C06F00DE1E89}" type="parTrans" cxnId="{92F9C179-8EC6-4C16-B006-48DA88F21B5C}">
      <dgm:prSet/>
      <dgm:spPr/>
      <dgm:t>
        <a:bodyPr/>
        <a:lstStyle/>
        <a:p>
          <a:endParaRPr lang="tr-TR"/>
        </a:p>
      </dgm:t>
    </dgm:pt>
    <dgm:pt modelId="{1FB11B6E-6FAE-466D-95F6-6D3B38AF7CB4}" type="sibTrans" cxnId="{92F9C179-8EC6-4C16-B006-48DA88F21B5C}">
      <dgm:prSet/>
      <dgm:spPr/>
      <dgm:t>
        <a:bodyPr/>
        <a:lstStyle/>
        <a:p>
          <a:endParaRPr lang="tr-TR"/>
        </a:p>
      </dgm:t>
    </dgm:pt>
    <dgm:pt modelId="{178FE4B9-A135-40BA-9AE2-6E740BE7B794}">
      <dgm:prSet phldrT="[Metin]"/>
      <dgm:spPr>
        <a:solidFill>
          <a:schemeClr val="accent2"/>
        </a:solidFill>
      </dgm:spPr>
      <dgm:t>
        <a:bodyPr/>
        <a:lstStyle/>
        <a:p>
          <a:r>
            <a:rPr lang="tr-TR" dirty="0" err="1" smtClean="0"/>
            <a:t>Anöstrus</a:t>
          </a:r>
          <a:r>
            <a:rPr lang="tr-TR" dirty="0" smtClean="0"/>
            <a:t> (3-4 ay)</a:t>
          </a:r>
          <a:endParaRPr lang="tr-TR" dirty="0"/>
        </a:p>
      </dgm:t>
    </dgm:pt>
    <dgm:pt modelId="{0F3F8B83-2865-44A0-8AE8-3500E6A33A75}" type="parTrans" cxnId="{31A33D58-624E-404F-A59E-9C6095925CBE}">
      <dgm:prSet/>
      <dgm:spPr/>
      <dgm:t>
        <a:bodyPr/>
        <a:lstStyle/>
        <a:p>
          <a:endParaRPr lang="tr-TR"/>
        </a:p>
      </dgm:t>
    </dgm:pt>
    <dgm:pt modelId="{6219B580-A690-459B-99A0-01D271009F06}" type="sibTrans" cxnId="{31A33D58-624E-404F-A59E-9C6095925CBE}">
      <dgm:prSet/>
      <dgm:spPr/>
      <dgm:t>
        <a:bodyPr/>
        <a:lstStyle/>
        <a:p>
          <a:endParaRPr lang="tr-TR"/>
        </a:p>
      </dgm:t>
    </dgm:pt>
    <dgm:pt modelId="{460F1321-6806-4FE5-B319-15222B938FCE}" type="pres">
      <dgm:prSet presAssocID="{F9CB2BC9-914B-47AD-BE57-2D039D657DA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6118D55-9E19-4930-8CCA-C1979B3D5B48}" type="pres">
      <dgm:prSet presAssocID="{98949BBD-4E34-42A1-87DD-C564C092E47B}" presName="node" presStyleLbl="node1" presStyleIdx="0" presStyleCnt="4" custRadScaleRad="101407" custRadScaleInc="251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8983946-C831-4B23-B9F6-68037D4937F8}" type="pres">
      <dgm:prSet presAssocID="{4A02FE44-B646-4271-8B5B-5A0697035742}" presName="sibTrans" presStyleLbl="sibTrans2D1" presStyleIdx="0" presStyleCnt="4"/>
      <dgm:spPr/>
      <dgm:t>
        <a:bodyPr/>
        <a:lstStyle/>
        <a:p>
          <a:endParaRPr lang="tr-TR"/>
        </a:p>
      </dgm:t>
    </dgm:pt>
    <dgm:pt modelId="{3A1A6AEC-6B02-4F88-98C9-75CF967A3BB2}" type="pres">
      <dgm:prSet presAssocID="{4A02FE44-B646-4271-8B5B-5A0697035742}" presName="connectorText" presStyleLbl="sibTrans2D1" presStyleIdx="0" presStyleCnt="4"/>
      <dgm:spPr/>
      <dgm:t>
        <a:bodyPr/>
        <a:lstStyle/>
        <a:p>
          <a:endParaRPr lang="tr-TR"/>
        </a:p>
      </dgm:t>
    </dgm:pt>
    <dgm:pt modelId="{AB83C8C5-61F4-4CFB-A361-6731A88C3C0E}" type="pres">
      <dgm:prSet presAssocID="{B9363850-1E42-4E90-8725-383F2D55A18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A6C1CBE-3291-43A6-90A2-1B9E055EB878}" type="pres">
      <dgm:prSet presAssocID="{D1FCFD42-8DFF-484B-AE56-D705E46BF0FD}" presName="sibTrans" presStyleLbl="sibTrans2D1" presStyleIdx="1" presStyleCnt="4"/>
      <dgm:spPr/>
      <dgm:t>
        <a:bodyPr/>
        <a:lstStyle/>
        <a:p>
          <a:endParaRPr lang="tr-TR"/>
        </a:p>
      </dgm:t>
    </dgm:pt>
    <dgm:pt modelId="{B6D2A3AC-350D-4E8F-8881-D67D9A480531}" type="pres">
      <dgm:prSet presAssocID="{D1FCFD42-8DFF-484B-AE56-D705E46BF0FD}" presName="connectorText" presStyleLbl="sibTrans2D1" presStyleIdx="1" presStyleCnt="4"/>
      <dgm:spPr/>
      <dgm:t>
        <a:bodyPr/>
        <a:lstStyle/>
        <a:p>
          <a:endParaRPr lang="tr-TR"/>
        </a:p>
      </dgm:t>
    </dgm:pt>
    <dgm:pt modelId="{EFA32DB1-EFAD-4A41-A03A-FE7FE218D26A}" type="pres">
      <dgm:prSet presAssocID="{54CC2107-0C68-4DFE-B4F4-36B84A96C62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87EAE72-C125-4EA7-8A66-6687445D12B3}" type="pres">
      <dgm:prSet presAssocID="{1FB11B6E-6FAE-466D-95F6-6D3B38AF7CB4}" presName="sibTrans" presStyleLbl="sibTrans2D1" presStyleIdx="2" presStyleCnt="4"/>
      <dgm:spPr/>
      <dgm:t>
        <a:bodyPr/>
        <a:lstStyle/>
        <a:p>
          <a:endParaRPr lang="tr-TR"/>
        </a:p>
      </dgm:t>
    </dgm:pt>
    <dgm:pt modelId="{154BEFA2-D7B3-4AB4-8C52-8CBB3FD42FA3}" type="pres">
      <dgm:prSet presAssocID="{1FB11B6E-6FAE-466D-95F6-6D3B38AF7CB4}" presName="connectorText" presStyleLbl="sibTrans2D1" presStyleIdx="2" presStyleCnt="4"/>
      <dgm:spPr/>
      <dgm:t>
        <a:bodyPr/>
        <a:lstStyle/>
        <a:p>
          <a:endParaRPr lang="tr-TR"/>
        </a:p>
      </dgm:t>
    </dgm:pt>
    <dgm:pt modelId="{C29F8700-68D9-41D2-9B56-FBA7208A4B5E}" type="pres">
      <dgm:prSet presAssocID="{178FE4B9-A135-40BA-9AE2-6E740BE7B794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440956E-DE8F-4BBE-91E3-5B0A3CC500B0}" type="pres">
      <dgm:prSet presAssocID="{6219B580-A690-459B-99A0-01D271009F06}" presName="sibTrans" presStyleLbl="sibTrans2D1" presStyleIdx="3" presStyleCnt="4"/>
      <dgm:spPr/>
      <dgm:t>
        <a:bodyPr/>
        <a:lstStyle/>
        <a:p>
          <a:endParaRPr lang="tr-TR"/>
        </a:p>
      </dgm:t>
    </dgm:pt>
    <dgm:pt modelId="{2225E3A8-FBCB-4394-BD46-C0C65686B0A1}" type="pres">
      <dgm:prSet presAssocID="{6219B580-A690-459B-99A0-01D271009F06}" presName="connectorText" presStyleLbl="sibTrans2D1" presStyleIdx="3" presStyleCnt="4"/>
      <dgm:spPr/>
      <dgm:t>
        <a:bodyPr/>
        <a:lstStyle/>
        <a:p>
          <a:endParaRPr lang="tr-TR"/>
        </a:p>
      </dgm:t>
    </dgm:pt>
  </dgm:ptLst>
  <dgm:cxnLst>
    <dgm:cxn modelId="{3E796487-9C6B-48B6-99E5-0C839EAC885D}" type="presOf" srcId="{B9363850-1E42-4E90-8725-383F2D55A187}" destId="{AB83C8C5-61F4-4CFB-A361-6731A88C3C0E}" srcOrd="0" destOrd="0" presId="urn:microsoft.com/office/officeart/2005/8/layout/cycle2"/>
    <dgm:cxn modelId="{A5835FA7-5280-48E2-8F2D-FE3C6B2E723F}" type="presOf" srcId="{1FB11B6E-6FAE-466D-95F6-6D3B38AF7CB4}" destId="{487EAE72-C125-4EA7-8A66-6687445D12B3}" srcOrd="0" destOrd="0" presId="urn:microsoft.com/office/officeart/2005/8/layout/cycle2"/>
    <dgm:cxn modelId="{4475208F-A3B2-4005-A8A0-5B0848C9C195}" type="presOf" srcId="{6219B580-A690-459B-99A0-01D271009F06}" destId="{2225E3A8-FBCB-4394-BD46-C0C65686B0A1}" srcOrd="1" destOrd="0" presId="urn:microsoft.com/office/officeart/2005/8/layout/cycle2"/>
    <dgm:cxn modelId="{92F9C179-8EC6-4C16-B006-48DA88F21B5C}" srcId="{F9CB2BC9-914B-47AD-BE57-2D039D657DA6}" destId="{54CC2107-0C68-4DFE-B4F4-36B84A96C62D}" srcOrd="2" destOrd="0" parTransId="{AAB77F79-0815-4888-82DB-C06F00DE1E89}" sibTransId="{1FB11B6E-6FAE-466D-95F6-6D3B38AF7CB4}"/>
    <dgm:cxn modelId="{F1AEC87F-4D93-46C9-919F-D81FBA2307C7}" type="presOf" srcId="{6219B580-A690-459B-99A0-01D271009F06}" destId="{6440956E-DE8F-4BBE-91E3-5B0A3CC500B0}" srcOrd="0" destOrd="0" presId="urn:microsoft.com/office/officeart/2005/8/layout/cycle2"/>
    <dgm:cxn modelId="{BCBA1CE1-39A2-4414-BA44-D3F65337C627}" type="presOf" srcId="{4A02FE44-B646-4271-8B5B-5A0697035742}" destId="{B8983946-C831-4B23-B9F6-68037D4937F8}" srcOrd="0" destOrd="0" presId="urn:microsoft.com/office/officeart/2005/8/layout/cycle2"/>
    <dgm:cxn modelId="{54463FB9-127F-417C-82EB-9CACF9758A68}" srcId="{F9CB2BC9-914B-47AD-BE57-2D039D657DA6}" destId="{98949BBD-4E34-42A1-87DD-C564C092E47B}" srcOrd="0" destOrd="0" parTransId="{771A3569-A180-4B19-8A56-B264FA2BDF96}" sibTransId="{4A02FE44-B646-4271-8B5B-5A0697035742}"/>
    <dgm:cxn modelId="{E8563864-CFC9-4E66-AD42-48DA0AE16329}" type="presOf" srcId="{F9CB2BC9-914B-47AD-BE57-2D039D657DA6}" destId="{460F1321-6806-4FE5-B319-15222B938FCE}" srcOrd="0" destOrd="0" presId="urn:microsoft.com/office/officeart/2005/8/layout/cycle2"/>
    <dgm:cxn modelId="{98F36B36-83F1-444C-85ED-D4E3DBF1460E}" type="presOf" srcId="{D1FCFD42-8DFF-484B-AE56-D705E46BF0FD}" destId="{B6D2A3AC-350D-4E8F-8881-D67D9A480531}" srcOrd="1" destOrd="0" presId="urn:microsoft.com/office/officeart/2005/8/layout/cycle2"/>
    <dgm:cxn modelId="{3DA38A8F-0144-4FD9-A637-B150D2A2F887}" srcId="{F9CB2BC9-914B-47AD-BE57-2D039D657DA6}" destId="{B9363850-1E42-4E90-8725-383F2D55A187}" srcOrd="1" destOrd="0" parTransId="{654D6A9D-2203-403F-B820-E3A13FC6C9BD}" sibTransId="{D1FCFD42-8DFF-484B-AE56-D705E46BF0FD}"/>
    <dgm:cxn modelId="{54F9A8B6-BCE8-4D11-9030-C89F5926FE48}" type="presOf" srcId="{178FE4B9-A135-40BA-9AE2-6E740BE7B794}" destId="{C29F8700-68D9-41D2-9B56-FBA7208A4B5E}" srcOrd="0" destOrd="0" presId="urn:microsoft.com/office/officeart/2005/8/layout/cycle2"/>
    <dgm:cxn modelId="{4F40C422-2884-438F-BB74-D822AF5A4F10}" type="presOf" srcId="{4A02FE44-B646-4271-8B5B-5A0697035742}" destId="{3A1A6AEC-6B02-4F88-98C9-75CF967A3BB2}" srcOrd="1" destOrd="0" presId="urn:microsoft.com/office/officeart/2005/8/layout/cycle2"/>
    <dgm:cxn modelId="{93FCF9F0-9449-4D40-9A61-CF053114BC7A}" type="presOf" srcId="{54CC2107-0C68-4DFE-B4F4-36B84A96C62D}" destId="{EFA32DB1-EFAD-4A41-A03A-FE7FE218D26A}" srcOrd="0" destOrd="0" presId="urn:microsoft.com/office/officeart/2005/8/layout/cycle2"/>
    <dgm:cxn modelId="{F59BADEF-338D-420C-B30D-0374CC096E3E}" type="presOf" srcId="{D1FCFD42-8DFF-484B-AE56-D705E46BF0FD}" destId="{FA6C1CBE-3291-43A6-90A2-1B9E055EB878}" srcOrd="0" destOrd="0" presId="urn:microsoft.com/office/officeart/2005/8/layout/cycle2"/>
    <dgm:cxn modelId="{31A33D58-624E-404F-A59E-9C6095925CBE}" srcId="{F9CB2BC9-914B-47AD-BE57-2D039D657DA6}" destId="{178FE4B9-A135-40BA-9AE2-6E740BE7B794}" srcOrd="3" destOrd="0" parTransId="{0F3F8B83-2865-44A0-8AE8-3500E6A33A75}" sibTransId="{6219B580-A690-459B-99A0-01D271009F06}"/>
    <dgm:cxn modelId="{553FA96E-397F-4E97-99EB-0DA060504A81}" type="presOf" srcId="{98949BBD-4E34-42A1-87DD-C564C092E47B}" destId="{56118D55-9E19-4930-8CCA-C1979B3D5B48}" srcOrd="0" destOrd="0" presId="urn:microsoft.com/office/officeart/2005/8/layout/cycle2"/>
    <dgm:cxn modelId="{3BF07830-AC7B-4C98-B259-7FEB6218E797}" type="presOf" srcId="{1FB11B6E-6FAE-466D-95F6-6D3B38AF7CB4}" destId="{154BEFA2-D7B3-4AB4-8C52-8CBB3FD42FA3}" srcOrd="1" destOrd="0" presId="urn:microsoft.com/office/officeart/2005/8/layout/cycle2"/>
    <dgm:cxn modelId="{68A5DDAE-6C0C-47AA-8D34-4D7FD65584D2}" type="presParOf" srcId="{460F1321-6806-4FE5-B319-15222B938FCE}" destId="{56118D55-9E19-4930-8CCA-C1979B3D5B48}" srcOrd="0" destOrd="0" presId="urn:microsoft.com/office/officeart/2005/8/layout/cycle2"/>
    <dgm:cxn modelId="{50020554-501C-4958-88AA-CC0460826E63}" type="presParOf" srcId="{460F1321-6806-4FE5-B319-15222B938FCE}" destId="{B8983946-C831-4B23-B9F6-68037D4937F8}" srcOrd="1" destOrd="0" presId="urn:microsoft.com/office/officeart/2005/8/layout/cycle2"/>
    <dgm:cxn modelId="{6B3E58E3-FBC4-4EE6-872C-986B287055B6}" type="presParOf" srcId="{B8983946-C831-4B23-B9F6-68037D4937F8}" destId="{3A1A6AEC-6B02-4F88-98C9-75CF967A3BB2}" srcOrd="0" destOrd="0" presId="urn:microsoft.com/office/officeart/2005/8/layout/cycle2"/>
    <dgm:cxn modelId="{537D5990-0455-408A-8876-64DDE4EE3110}" type="presParOf" srcId="{460F1321-6806-4FE5-B319-15222B938FCE}" destId="{AB83C8C5-61F4-4CFB-A361-6731A88C3C0E}" srcOrd="2" destOrd="0" presId="urn:microsoft.com/office/officeart/2005/8/layout/cycle2"/>
    <dgm:cxn modelId="{6A284C40-B750-49B9-9C2E-0B31D0D40567}" type="presParOf" srcId="{460F1321-6806-4FE5-B319-15222B938FCE}" destId="{FA6C1CBE-3291-43A6-90A2-1B9E055EB878}" srcOrd="3" destOrd="0" presId="urn:microsoft.com/office/officeart/2005/8/layout/cycle2"/>
    <dgm:cxn modelId="{89190C4D-873F-49FA-87D3-9302C8A12452}" type="presParOf" srcId="{FA6C1CBE-3291-43A6-90A2-1B9E055EB878}" destId="{B6D2A3AC-350D-4E8F-8881-D67D9A480531}" srcOrd="0" destOrd="0" presId="urn:microsoft.com/office/officeart/2005/8/layout/cycle2"/>
    <dgm:cxn modelId="{6F7D00E3-776C-41AA-90D9-AD136E9888DF}" type="presParOf" srcId="{460F1321-6806-4FE5-B319-15222B938FCE}" destId="{EFA32DB1-EFAD-4A41-A03A-FE7FE218D26A}" srcOrd="4" destOrd="0" presId="urn:microsoft.com/office/officeart/2005/8/layout/cycle2"/>
    <dgm:cxn modelId="{F544EA8E-4A51-4B0B-9B63-534DF0A174FF}" type="presParOf" srcId="{460F1321-6806-4FE5-B319-15222B938FCE}" destId="{487EAE72-C125-4EA7-8A66-6687445D12B3}" srcOrd="5" destOrd="0" presId="urn:microsoft.com/office/officeart/2005/8/layout/cycle2"/>
    <dgm:cxn modelId="{73F863E8-9696-4F8C-8788-D322D3225D58}" type="presParOf" srcId="{487EAE72-C125-4EA7-8A66-6687445D12B3}" destId="{154BEFA2-D7B3-4AB4-8C52-8CBB3FD42FA3}" srcOrd="0" destOrd="0" presId="urn:microsoft.com/office/officeart/2005/8/layout/cycle2"/>
    <dgm:cxn modelId="{B58AA082-FA97-4B7B-834B-DEAC2C51EAEF}" type="presParOf" srcId="{460F1321-6806-4FE5-B319-15222B938FCE}" destId="{C29F8700-68D9-41D2-9B56-FBA7208A4B5E}" srcOrd="6" destOrd="0" presId="urn:microsoft.com/office/officeart/2005/8/layout/cycle2"/>
    <dgm:cxn modelId="{70E87173-6D6B-466D-BEA1-26EDF537E75E}" type="presParOf" srcId="{460F1321-6806-4FE5-B319-15222B938FCE}" destId="{6440956E-DE8F-4BBE-91E3-5B0A3CC500B0}" srcOrd="7" destOrd="0" presId="urn:microsoft.com/office/officeart/2005/8/layout/cycle2"/>
    <dgm:cxn modelId="{64B1AF96-8109-4225-A643-7467FE6D9812}" type="presParOf" srcId="{6440956E-DE8F-4BBE-91E3-5B0A3CC500B0}" destId="{2225E3A8-FBCB-4394-BD46-C0C65686B0A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A58F8B-24A2-4BB5-8A24-BA425190682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0C8D72F-030E-4299-B697-831351CA77CD}">
      <dgm:prSet phldrT="[Metin]"/>
      <dgm:spPr>
        <a:solidFill>
          <a:srgbClr val="FFC000"/>
        </a:solidFill>
      </dgm:spPr>
      <dgm:t>
        <a:bodyPr/>
        <a:lstStyle/>
        <a:p>
          <a:r>
            <a:rPr lang="tr-TR" dirty="0" err="1" smtClean="0"/>
            <a:t>Proöstrus</a:t>
          </a:r>
          <a:r>
            <a:rPr lang="tr-TR" dirty="0" smtClean="0"/>
            <a:t>: erkeklere ilgi, eşyalara sürtünme, bağırma, yuvarlanma</a:t>
          </a:r>
          <a:endParaRPr lang="tr-TR" dirty="0"/>
        </a:p>
      </dgm:t>
    </dgm:pt>
    <dgm:pt modelId="{6DDFCA01-CC28-41B1-8D25-CFEC1F7FEE99}" type="parTrans" cxnId="{16884997-5569-414D-9548-5CA5D1AE45F3}">
      <dgm:prSet/>
      <dgm:spPr/>
      <dgm:t>
        <a:bodyPr/>
        <a:lstStyle/>
        <a:p>
          <a:endParaRPr lang="tr-TR"/>
        </a:p>
      </dgm:t>
    </dgm:pt>
    <dgm:pt modelId="{6FF5EAED-0C16-4BE2-A8FC-6CE66B4232E9}" type="sibTrans" cxnId="{16884997-5569-414D-9548-5CA5D1AE45F3}">
      <dgm:prSet/>
      <dgm:spPr/>
      <dgm:t>
        <a:bodyPr/>
        <a:lstStyle/>
        <a:p>
          <a:endParaRPr lang="tr-TR"/>
        </a:p>
      </dgm:t>
    </dgm:pt>
    <dgm:pt modelId="{FCED09A1-3B3B-4773-A428-7FC165A2747B}">
      <dgm:prSet phldrT="[Metin]"/>
      <dgm:spPr/>
      <dgm:t>
        <a:bodyPr/>
        <a:lstStyle/>
        <a:p>
          <a:r>
            <a:rPr lang="tr-TR" dirty="0" err="1" smtClean="0"/>
            <a:t>İnteröstrus</a:t>
          </a:r>
          <a:r>
            <a:rPr lang="tr-TR" dirty="0" smtClean="0"/>
            <a:t>: </a:t>
          </a:r>
          <a:r>
            <a:rPr lang="tr-TR" dirty="0" err="1" smtClean="0"/>
            <a:t>ovulasyon</a:t>
          </a:r>
          <a:r>
            <a:rPr lang="tr-TR" dirty="0" smtClean="0"/>
            <a:t> </a:t>
          </a:r>
          <a:r>
            <a:rPr lang="tr-TR" dirty="0" smtClean="0"/>
            <a:t>şekillenmezse 3-7 gün </a:t>
          </a:r>
          <a:endParaRPr lang="tr-TR" dirty="0"/>
        </a:p>
      </dgm:t>
    </dgm:pt>
    <dgm:pt modelId="{7C1040C6-CDDB-48B8-B269-7770B5EC5C29}" type="parTrans" cxnId="{6FBAB378-E1E6-42B5-B1DE-E49CA61B1D1B}">
      <dgm:prSet/>
      <dgm:spPr/>
      <dgm:t>
        <a:bodyPr/>
        <a:lstStyle/>
        <a:p>
          <a:endParaRPr lang="tr-TR"/>
        </a:p>
      </dgm:t>
    </dgm:pt>
    <dgm:pt modelId="{012211A1-96A4-462C-A8CA-5A23773B00C4}" type="sibTrans" cxnId="{6FBAB378-E1E6-42B5-B1DE-E49CA61B1D1B}">
      <dgm:prSet/>
      <dgm:spPr/>
      <dgm:t>
        <a:bodyPr/>
        <a:lstStyle/>
        <a:p>
          <a:endParaRPr lang="tr-TR"/>
        </a:p>
      </dgm:t>
    </dgm:pt>
    <dgm:pt modelId="{2F1821F2-4FAA-4C31-80FA-C3263A369BEF}">
      <dgm:prSet phldrT="[Metin]"/>
      <dgm:spPr>
        <a:solidFill>
          <a:srgbClr val="FFC000"/>
        </a:solidFill>
      </dgm:spPr>
      <dgm:t>
        <a:bodyPr/>
        <a:lstStyle/>
        <a:p>
          <a:r>
            <a:rPr lang="tr-TR" dirty="0" err="1" smtClean="0"/>
            <a:t>Anöstrus</a:t>
          </a:r>
          <a:r>
            <a:rPr lang="tr-TR" dirty="0" smtClean="0"/>
            <a:t>: 3-4 ay - mevsimsel</a:t>
          </a:r>
          <a:endParaRPr lang="tr-TR" dirty="0"/>
        </a:p>
      </dgm:t>
    </dgm:pt>
    <dgm:pt modelId="{AAD8D8EE-B5CA-4954-B85F-C403DC882339}" type="parTrans" cxnId="{C750FF4A-0964-4283-BF32-6DA31FE65DEC}">
      <dgm:prSet/>
      <dgm:spPr/>
      <dgm:t>
        <a:bodyPr/>
        <a:lstStyle/>
        <a:p>
          <a:endParaRPr lang="tr-TR"/>
        </a:p>
      </dgm:t>
    </dgm:pt>
    <dgm:pt modelId="{0F9586F2-023E-4C42-B7B3-A57595D6E3F9}" type="sibTrans" cxnId="{C750FF4A-0964-4283-BF32-6DA31FE65DEC}">
      <dgm:prSet/>
      <dgm:spPr/>
      <dgm:t>
        <a:bodyPr/>
        <a:lstStyle/>
        <a:p>
          <a:endParaRPr lang="tr-TR"/>
        </a:p>
      </dgm:t>
    </dgm:pt>
    <dgm:pt modelId="{2CB98921-A88F-46D1-A39D-AAA0817513CC}">
      <dgm:prSet/>
      <dgm:spPr>
        <a:solidFill>
          <a:srgbClr val="EB7025"/>
        </a:solidFill>
      </dgm:spPr>
      <dgm:t>
        <a:bodyPr/>
        <a:lstStyle/>
        <a:p>
          <a:r>
            <a:rPr lang="tr-TR" dirty="0" err="1" smtClean="0"/>
            <a:t>Östrus</a:t>
          </a:r>
          <a:r>
            <a:rPr lang="tr-TR" dirty="0" smtClean="0"/>
            <a:t>: erkek </a:t>
          </a:r>
          <a:r>
            <a:rPr lang="tr-TR" smtClean="0"/>
            <a:t>varsa </a:t>
          </a:r>
          <a:r>
            <a:rPr lang="tr-TR" smtClean="0"/>
            <a:t>2-5 gün</a:t>
          </a:r>
          <a:r>
            <a:rPr lang="tr-TR" dirty="0" smtClean="0"/>
            <a:t>, erkek yoksa </a:t>
          </a:r>
          <a:r>
            <a:rPr lang="tr-TR" dirty="0" smtClean="0"/>
            <a:t>7-10 </a:t>
          </a:r>
          <a:r>
            <a:rPr lang="tr-TR" dirty="0" smtClean="0"/>
            <a:t>gün, erkeği kabul, provoke </a:t>
          </a:r>
          <a:r>
            <a:rPr lang="tr-TR" dirty="0" err="1" smtClean="0"/>
            <a:t>ovulasyon</a:t>
          </a:r>
          <a:r>
            <a:rPr lang="tr-TR" dirty="0" smtClean="0"/>
            <a:t> </a:t>
          </a:r>
          <a:endParaRPr lang="tr-TR" dirty="0"/>
        </a:p>
      </dgm:t>
    </dgm:pt>
    <dgm:pt modelId="{1516FCC0-2F77-47A5-B225-ECB51B518ED5}" type="parTrans" cxnId="{44DE8F9D-E39E-4633-9262-7616545DDD11}">
      <dgm:prSet/>
      <dgm:spPr/>
      <dgm:t>
        <a:bodyPr/>
        <a:lstStyle/>
        <a:p>
          <a:endParaRPr lang="tr-TR"/>
        </a:p>
      </dgm:t>
    </dgm:pt>
    <dgm:pt modelId="{77697447-7AD0-487A-9E2B-8C7AF7FF554F}" type="sibTrans" cxnId="{44DE8F9D-E39E-4633-9262-7616545DDD11}">
      <dgm:prSet/>
      <dgm:spPr/>
      <dgm:t>
        <a:bodyPr/>
        <a:lstStyle/>
        <a:p>
          <a:endParaRPr lang="tr-TR"/>
        </a:p>
      </dgm:t>
    </dgm:pt>
    <dgm:pt modelId="{26CFF59E-80CF-4472-9FF4-065BC106F8C6}">
      <dgm:prSet/>
      <dgm:spPr>
        <a:solidFill>
          <a:schemeClr val="accent2"/>
        </a:solidFill>
      </dgm:spPr>
      <dgm:t>
        <a:bodyPr/>
        <a:lstStyle/>
        <a:p>
          <a:r>
            <a:rPr lang="tr-TR" dirty="0" err="1" smtClean="0"/>
            <a:t>ovulasyon</a:t>
          </a:r>
          <a:r>
            <a:rPr lang="tr-TR" dirty="0" smtClean="0"/>
            <a:t> </a:t>
          </a:r>
          <a:r>
            <a:rPr lang="tr-TR" dirty="0" smtClean="0"/>
            <a:t>sonrası, yalancı gebelik veya gebelik</a:t>
          </a:r>
          <a:endParaRPr lang="tr-TR" dirty="0"/>
        </a:p>
      </dgm:t>
    </dgm:pt>
    <dgm:pt modelId="{0CCFBC7B-9AAA-4DC4-A785-D15883C4EA27}" type="parTrans" cxnId="{10F902E4-1702-4E41-A98E-037E1F43C1AB}">
      <dgm:prSet/>
      <dgm:spPr/>
      <dgm:t>
        <a:bodyPr/>
        <a:lstStyle/>
        <a:p>
          <a:endParaRPr lang="tr-TR"/>
        </a:p>
      </dgm:t>
    </dgm:pt>
    <dgm:pt modelId="{D9DBE9EB-D48F-4A59-B167-EFB68E109C38}" type="sibTrans" cxnId="{10F902E4-1702-4E41-A98E-037E1F43C1AB}">
      <dgm:prSet/>
      <dgm:spPr/>
      <dgm:t>
        <a:bodyPr/>
        <a:lstStyle/>
        <a:p>
          <a:endParaRPr lang="tr-TR"/>
        </a:p>
      </dgm:t>
    </dgm:pt>
    <dgm:pt modelId="{592D9E66-3F0B-47F7-AB9B-F6DBF37A4754}" type="pres">
      <dgm:prSet presAssocID="{33A58F8B-24A2-4BB5-8A24-BA425190682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AF69E5FF-9A30-4409-BF8D-BC8CC49AF2B6}" type="pres">
      <dgm:prSet presAssocID="{33A58F8B-24A2-4BB5-8A24-BA4251906821}" presName="Name1" presStyleCnt="0"/>
      <dgm:spPr/>
    </dgm:pt>
    <dgm:pt modelId="{3F523B81-1335-4A83-A804-5857377910B3}" type="pres">
      <dgm:prSet presAssocID="{33A58F8B-24A2-4BB5-8A24-BA4251906821}" presName="cycle" presStyleCnt="0"/>
      <dgm:spPr/>
    </dgm:pt>
    <dgm:pt modelId="{37446B4C-7198-4930-B595-DC0A75F10E90}" type="pres">
      <dgm:prSet presAssocID="{33A58F8B-24A2-4BB5-8A24-BA4251906821}" presName="srcNode" presStyleLbl="node1" presStyleIdx="0" presStyleCnt="5"/>
      <dgm:spPr/>
    </dgm:pt>
    <dgm:pt modelId="{DFF66955-1A72-4E09-B882-A69A6E898C4E}" type="pres">
      <dgm:prSet presAssocID="{33A58F8B-24A2-4BB5-8A24-BA4251906821}" presName="conn" presStyleLbl="parChTrans1D2" presStyleIdx="0" presStyleCnt="1"/>
      <dgm:spPr/>
      <dgm:t>
        <a:bodyPr/>
        <a:lstStyle/>
        <a:p>
          <a:endParaRPr lang="tr-TR"/>
        </a:p>
      </dgm:t>
    </dgm:pt>
    <dgm:pt modelId="{1C25E772-1D68-413A-928F-CA7FE763F19B}" type="pres">
      <dgm:prSet presAssocID="{33A58F8B-24A2-4BB5-8A24-BA4251906821}" presName="extraNode" presStyleLbl="node1" presStyleIdx="0" presStyleCnt="5"/>
      <dgm:spPr/>
    </dgm:pt>
    <dgm:pt modelId="{96D5D744-DC91-430E-A943-0AAFBC6D77DD}" type="pres">
      <dgm:prSet presAssocID="{33A58F8B-24A2-4BB5-8A24-BA4251906821}" presName="dstNode" presStyleLbl="node1" presStyleIdx="0" presStyleCnt="5"/>
      <dgm:spPr/>
    </dgm:pt>
    <dgm:pt modelId="{3E1C282C-AEC0-492F-8228-8369FF26800E}" type="pres">
      <dgm:prSet presAssocID="{00C8D72F-030E-4299-B697-831351CA77CD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0CF13B8-645F-4E0F-B51F-E7A8C8EFBE7A}" type="pres">
      <dgm:prSet presAssocID="{00C8D72F-030E-4299-B697-831351CA77CD}" presName="accent_1" presStyleCnt="0"/>
      <dgm:spPr/>
    </dgm:pt>
    <dgm:pt modelId="{4C5D57C3-DD63-4E98-A846-F52A38DFF315}" type="pres">
      <dgm:prSet presAssocID="{00C8D72F-030E-4299-B697-831351CA77CD}" presName="accentRepeatNode" presStyleLbl="solidFgAcc1" presStyleIdx="0" presStyleCnt="5"/>
      <dgm:spPr/>
    </dgm:pt>
    <dgm:pt modelId="{63B5DFDF-0A86-4505-95B0-69FCE0C2CB0B}" type="pres">
      <dgm:prSet presAssocID="{2CB98921-A88F-46D1-A39D-AAA0817513CC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C5C5D02-4660-45F6-8AB4-786787A13511}" type="pres">
      <dgm:prSet presAssocID="{2CB98921-A88F-46D1-A39D-AAA0817513CC}" presName="accent_2" presStyleCnt="0"/>
      <dgm:spPr/>
    </dgm:pt>
    <dgm:pt modelId="{7F081B46-A036-4CCE-8EE6-29B3DBBBA6D8}" type="pres">
      <dgm:prSet presAssocID="{2CB98921-A88F-46D1-A39D-AAA0817513CC}" presName="accentRepeatNode" presStyleLbl="solidFgAcc1" presStyleIdx="1" presStyleCnt="5"/>
      <dgm:spPr/>
    </dgm:pt>
    <dgm:pt modelId="{2E1E21E0-15CF-4FD2-9D7B-E8A0E412EE95}" type="pres">
      <dgm:prSet presAssocID="{FCED09A1-3B3B-4773-A428-7FC165A2747B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6BB81CD-6CE1-48FC-BE47-27A7A33EB29A}" type="pres">
      <dgm:prSet presAssocID="{FCED09A1-3B3B-4773-A428-7FC165A2747B}" presName="accent_3" presStyleCnt="0"/>
      <dgm:spPr/>
    </dgm:pt>
    <dgm:pt modelId="{7E1A0A07-F802-40F0-AFD0-58B5C1A6FDC7}" type="pres">
      <dgm:prSet presAssocID="{FCED09A1-3B3B-4773-A428-7FC165A2747B}" presName="accentRepeatNode" presStyleLbl="solidFgAcc1" presStyleIdx="2" presStyleCnt="5"/>
      <dgm:spPr/>
    </dgm:pt>
    <dgm:pt modelId="{D78835A9-6E07-4F8A-8A01-4D6F25611027}" type="pres">
      <dgm:prSet presAssocID="{26CFF59E-80CF-4472-9FF4-065BC106F8C6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E07ACA9-B748-452A-93C7-8A69B15C3A08}" type="pres">
      <dgm:prSet presAssocID="{26CFF59E-80CF-4472-9FF4-065BC106F8C6}" presName="accent_4" presStyleCnt="0"/>
      <dgm:spPr/>
    </dgm:pt>
    <dgm:pt modelId="{99B6F33C-7B5B-4BBA-A35F-0899705C30EF}" type="pres">
      <dgm:prSet presAssocID="{26CFF59E-80CF-4472-9FF4-065BC106F8C6}" presName="accentRepeatNode" presStyleLbl="solidFgAcc1" presStyleIdx="3" presStyleCnt="5"/>
      <dgm:spPr/>
    </dgm:pt>
    <dgm:pt modelId="{5A39CA1C-8647-4258-9A53-E6C94CC1CCE5}" type="pres">
      <dgm:prSet presAssocID="{2F1821F2-4FAA-4C31-80FA-C3263A369BEF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1CA9113-1B1E-41C8-BD1F-94F54D44EA23}" type="pres">
      <dgm:prSet presAssocID="{2F1821F2-4FAA-4C31-80FA-C3263A369BEF}" presName="accent_5" presStyleCnt="0"/>
      <dgm:spPr/>
    </dgm:pt>
    <dgm:pt modelId="{CFA160E3-1CBC-4505-B999-F59F3181F739}" type="pres">
      <dgm:prSet presAssocID="{2F1821F2-4FAA-4C31-80FA-C3263A369BEF}" presName="accentRepeatNode" presStyleLbl="solidFgAcc1" presStyleIdx="4" presStyleCnt="5"/>
      <dgm:spPr/>
    </dgm:pt>
  </dgm:ptLst>
  <dgm:cxnLst>
    <dgm:cxn modelId="{31641A6F-FF47-4250-BDBE-0D4AEB5D85D9}" type="presOf" srcId="{33A58F8B-24A2-4BB5-8A24-BA4251906821}" destId="{592D9E66-3F0B-47F7-AB9B-F6DBF37A4754}" srcOrd="0" destOrd="0" presId="urn:microsoft.com/office/officeart/2008/layout/VerticalCurvedList"/>
    <dgm:cxn modelId="{FD0D03A1-21F6-4539-AFE3-D0A16118A419}" type="presOf" srcId="{26CFF59E-80CF-4472-9FF4-065BC106F8C6}" destId="{D78835A9-6E07-4F8A-8A01-4D6F25611027}" srcOrd="0" destOrd="0" presId="urn:microsoft.com/office/officeart/2008/layout/VerticalCurvedList"/>
    <dgm:cxn modelId="{023FB9EC-BCB1-4428-8C75-3CB40EFF861D}" type="presOf" srcId="{2CB98921-A88F-46D1-A39D-AAA0817513CC}" destId="{63B5DFDF-0A86-4505-95B0-69FCE0C2CB0B}" srcOrd="0" destOrd="0" presId="urn:microsoft.com/office/officeart/2008/layout/VerticalCurvedList"/>
    <dgm:cxn modelId="{9DC00A8E-BE32-442B-9AC2-CF810740C1ED}" type="presOf" srcId="{2F1821F2-4FAA-4C31-80FA-C3263A369BEF}" destId="{5A39CA1C-8647-4258-9A53-E6C94CC1CCE5}" srcOrd="0" destOrd="0" presId="urn:microsoft.com/office/officeart/2008/layout/VerticalCurvedList"/>
    <dgm:cxn modelId="{1F1279A3-F51D-419E-9BCE-34F828047B36}" type="presOf" srcId="{00C8D72F-030E-4299-B697-831351CA77CD}" destId="{3E1C282C-AEC0-492F-8228-8369FF26800E}" srcOrd="0" destOrd="0" presId="urn:microsoft.com/office/officeart/2008/layout/VerticalCurvedList"/>
    <dgm:cxn modelId="{6FBAB378-E1E6-42B5-B1DE-E49CA61B1D1B}" srcId="{33A58F8B-24A2-4BB5-8A24-BA4251906821}" destId="{FCED09A1-3B3B-4773-A428-7FC165A2747B}" srcOrd="2" destOrd="0" parTransId="{7C1040C6-CDDB-48B8-B269-7770B5EC5C29}" sibTransId="{012211A1-96A4-462C-A8CA-5A23773B00C4}"/>
    <dgm:cxn modelId="{10F902E4-1702-4E41-A98E-037E1F43C1AB}" srcId="{33A58F8B-24A2-4BB5-8A24-BA4251906821}" destId="{26CFF59E-80CF-4472-9FF4-065BC106F8C6}" srcOrd="3" destOrd="0" parTransId="{0CCFBC7B-9AAA-4DC4-A785-D15883C4EA27}" sibTransId="{D9DBE9EB-D48F-4A59-B167-EFB68E109C38}"/>
    <dgm:cxn modelId="{44DE8F9D-E39E-4633-9262-7616545DDD11}" srcId="{33A58F8B-24A2-4BB5-8A24-BA4251906821}" destId="{2CB98921-A88F-46D1-A39D-AAA0817513CC}" srcOrd="1" destOrd="0" parTransId="{1516FCC0-2F77-47A5-B225-ECB51B518ED5}" sibTransId="{77697447-7AD0-487A-9E2B-8C7AF7FF554F}"/>
    <dgm:cxn modelId="{333ECFFB-E276-4CA4-BC0A-69C987BAA062}" type="presOf" srcId="{6FF5EAED-0C16-4BE2-A8FC-6CE66B4232E9}" destId="{DFF66955-1A72-4E09-B882-A69A6E898C4E}" srcOrd="0" destOrd="0" presId="urn:microsoft.com/office/officeart/2008/layout/VerticalCurvedList"/>
    <dgm:cxn modelId="{A49CCD86-8587-4995-BB5B-E25180209F81}" type="presOf" srcId="{FCED09A1-3B3B-4773-A428-7FC165A2747B}" destId="{2E1E21E0-15CF-4FD2-9D7B-E8A0E412EE95}" srcOrd="0" destOrd="0" presId="urn:microsoft.com/office/officeart/2008/layout/VerticalCurvedList"/>
    <dgm:cxn modelId="{16884997-5569-414D-9548-5CA5D1AE45F3}" srcId="{33A58F8B-24A2-4BB5-8A24-BA4251906821}" destId="{00C8D72F-030E-4299-B697-831351CA77CD}" srcOrd="0" destOrd="0" parTransId="{6DDFCA01-CC28-41B1-8D25-CFEC1F7FEE99}" sibTransId="{6FF5EAED-0C16-4BE2-A8FC-6CE66B4232E9}"/>
    <dgm:cxn modelId="{C750FF4A-0964-4283-BF32-6DA31FE65DEC}" srcId="{33A58F8B-24A2-4BB5-8A24-BA4251906821}" destId="{2F1821F2-4FAA-4C31-80FA-C3263A369BEF}" srcOrd="4" destOrd="0" parTransId="{AAD8D8EE-B5CA-4954-B85F-C403DC882339}" sibTransId="{0F9586F2-023E-4C42-B7B3-A57595D6E3F9}"/>
    <dgm:cxn modelId="{0AB070E1-0CF3-4853-A0B0-87E22638D0DC}" type="presParOf" srcId="{592D9E66-3F0B-47F7-AB9B-F6DBF37A4754}" destId="{AF69E5FF-9A30-4409-BF8D-BC8CC49AF2B6}" srcOrd="0" destOrd="0" presId="urn:microsoft.com/office/officeart/2008/layout/VerticalCurvedList"/>
    <dgm:cxn modelId="{E0696B7F-CDE9-4FD3-BE68-7315079E225A}" type="presParOf" srcId="{AF69E5FF-9A30-4409-BF8D-BC8CC49AF2B6}" destId="{3F523B81-1335-4A83-A804-5857377910B3}" srcOrd="0" destOrd="0" presId="urn:microsoft.com/office/officeart/2008/layout/VerticalCurvedList"/>
    <dgm:cxn modelId="{664805D1-57B7-4498-9C79-D7C43080D5C4}" type="presParOf" srcId="{3F523B81-1335-4A83-A804-5857377910B3}" destId="{37446B4C-7198-4930-B595-DC0A75F10E90}" srcOrd="0" destOrd="0" presId="urn:microsoft.com/office/officeart/2008/layout/VerticalCurvedList"/>
    <dgm:cxn modelId="{EEBC82D1-97A2-481F-ACCF-93A7015909C2}" type="presParOf" srcId="{3F523B81-1335-4A83-A804-5857377910B3}" destId="{DFF66955-1A72-4E09-B882-A69A6E898C4E}" srcOrd="1" destOrd="0" presId="urn:microsoft.com/office/officeart/2008/layout/VerticalCurvedList"/>
    <dgm:cxn modelId="{789D4B78-347F-4574-8997-84EE75A23AF0}" type="presParOf" srcId="{3F523B81-1335-4A83-A804-5857377910B3}" destId="{1C25E772-1D68-413A-928F-CA7FE763F19B}" srcOrd="2" destOrd="0" presId="urn:microsoft.com/office/officeart/2008/layout/VerticalCurvedList"/>
    <dgm:cxn modelId="{CDB9762F-1614-4DF9-9DC5-343BEED21F00}" type="presParOf" srcId="{3F523B81-1335-4A83-A804-5857377910B3}" destId="{96D5D744-DC91-430E-A943-0AAFBC6D77DD}" srcOrd="3" destOrd="0" presId="urn:microsoft.com/office/officeart/2008/layout/VerticalCurvedList"/>
    <dgm:cxn modelId="{3DA643D4-64C5-448D-A226-BE4D3DE29A30}" type="presParOf" srcId="{AF69E5FF-9A30-4409-BF8D-BC8CC49AF2B6}" destId="{3E1C282C-AEC0-492F-8228-8369FF26800E}" srcOrd="1" destOrd="0" presId="urn:microsoft.com/office/officeart/2008/layout/VerticalCurvedList"/>
    <dgm:cxn modelId="{8B11D6F5-68D3-478C-8D60-077CC2B784F7}" type="presParOf" srcId="{AF69E5FF-9A30-4409-BF8D-BC8CC49AF2B6}" destId="{A0CF13B8-645F-4E0F-B51F-E7A8C8EFBE7A}" srcOrd="2" destOrd="0" presId="urn:microsoft.com/office/officeart/2008/layout/VerticalCurvedList"/>
    <dgm:cxn modelId="{ED110AB6-45EC-4269-9C40-17276C5223A1}" type="presParOf" srcId="{A0CF13B8-645F-4E0F-B51F-E7A8C8EFBE7A}" destId="{4C5D57C3-DD63-4E98-A846-F52A38DFF315}" srcOrd="0" destOrd="0" presId="urn:microsoft.com/office/officeart/2008/layout/VerticalCurvedList"/>
    <dgm:cxn modelId="{DB0F49D1-4264-434C-8D52-D15AD9140871}" type="presParOf" srcId="{AF69E5FF-9A30-4409-BF8D-BC8CC49AF2B6}" destId="{63B5DFDF-0A86-4505-95B0-69FCE0C2CB0B}" srcOrd="3" destOrd="0" presId="urn:microsoft.com/office/officeart/2008/layout/VerticalCurvedList"/>
    <dgm:cxn modelId="{89844B00-8B93-4414-9705-0E53F048E543}" type="presParOf" srcId="{AF69E5FF-9A30-4409-BF8D-BC8CC49AF2B6}" destId="{CC5C5D02-4660-45F6-8AB4-786787A13511}" srcOrd="4" destOrd="0" presId="urn:microsoft.com/office/officeart/2008/layout/VerticalCurvedList"/>
    <dgm:cxn modelId="{1977213F-8A09-4159-B462-962A94273DE6}" type="presParOf" srcId="{CC5C5D02-4660-45F6-8AB4-786787A13511}" destId="{7F081B46-A036-4CCE-8EE6-29B3DBBBA6D8}" srcOrd="0" destOrd="0" presId="urn:microsoft.com/office/officeart/2008/layout/VerticalCurvedList"/>
    <dgm:cxn modelId="{A58418AF-E96C-46C0-93AA-08B06C7F7C74}" type="presParOf" srcId="{AF69E5FF-9A30-4409-BF8D-BC8CC49AF2B6}" destId="{2E1E21E0-15CF-4FD2-9D7B-E8A0E412EE95}" srcOrd="5" destOrd="0" presId="urn:microsoft.com/office/officeart/2008/layout/VerticalCurvedList"/>
    <dgm:cxn modelId="{A0BDED1E-F119-4843-9D7A-7AE79662B2C6}" type="presParOf" srcId="{AF69E5FF-9A30-4409-BF8D-BC8CC49AF2B6}" destId="{76BB81CD-6CE1-48FC-BE47-27A7A33EB29A}" srcOrd="6" destOrd="0" presId="urn:microsoft.com/office/officeart/2008/layout/VerticalCurvedList"/>
    <dgm:cxn modelId="{0D24857F-94D3-47C3-A542-368D88778C1C}" type="presParOf" srcId="{76BB81CD-6CE1-48FC-BE47-27A7A33EB29A}" destId="{7E1A0A07-F802-40F0-AFD0-58B5C1A6FDC7}" srcOrd="0" destOrd="0" presId="urn:microsoft.com/office/officeart/2008/layout/VerticalCurvedList"/>
    <dgm:cxn modelId="{F5E2BF4C-FFA1-4CF5-946B-3D565C220C96}" type="presParOf" srcId="{AF69E5FF-9A30-4409-BF8D-BC8CC49AF2B6}" destId="{D78835A9-6E07-4F8A-8A01-4D6F25611027}" srcOrd="7" destOrd="0" presId="urn:microsoft.com/office/officeart/2008/layout/VerticalCurvedList"/>
    <dgm:cxn modelId="{F49DFDB0-02B9-4240-8CA2-F498B86CE55B}" type="presParOf" srcId="{AF69E5FF-9A30-4409-BF8D-BC8CC49AF2B6}" destId="{FE07ACA9-B748-452A-93C7-8A69B15C3A08}" srcOrd="8" destOrd="0" presId="urn:microsoft.com/office/officeart/2008/layout/VerticalCurvedList"/>
    <dgm:cxn modelId="{2CDABF58-DF74-4F97-895B-C26189373C17}" type="presParOf" srcId="{FE07ACA9-B748-452A-93C7-8A69B15C3A08}" destId="{99B6F33C-7B5B-4BBA-A35F-0899705C30EF}" srcOrd="0" destOrd="0" presId="urn:microsoft.com/office/officeart/2008/layout/VerticalCurvedList"/>
    <dgm:cxn modelId="{8F728A56-7B26-458B-B14A-D5B1B512DF87}" type="presParOf" srcId="{AF69E5FF-9A30-4409-BF8D-BC8CC49AF2B6}" destId="{5A39CA1C-8647-4258-9A53-E6C94CC1CCE5}" srcOrd="9" destOrd="0" presId="urn:microsoft.com/office/officeart/2008/layout/VerticalCurvedList"/>
    <dgm:cxn modelId="{5AD6C1B7-9AE6-4BAB-B269-DD22A08B631F}" type="presParOf" srcId="{AF69E5FF-9A30-4409-BF8D-BC8CC49AF2B6}" destId="{B1CA9113-1B1E-41C8-BD1F-94F54D44EA23}" srcOrd="10" destOrd="0" presId="urn:microsoft.com/office/officeart/2008/layout/VerticalCurvedList"/>
    <dgm:cxn modelId="{C84984B9-DF99-44AE-8EEF-9229F5DA4C48}" type="presParOf" srcId="{B1CA9113-1B1E-41C8-BD1F-94F54D44EA23}" destId="{CFA160E3-1CBC-4505-B999-F59F3181F73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6118D55-9E19-4930-8CCA-C1979B3D5B48}">
      <dsp:nvSpPr>
        <dsp:cNvPr id="0" name=""/>
        <dsp:cNvSpPr/>
      </dsp:nvSpPr>
      <dsp:spPr>
        <a:xfrm>
          <a:off x="1691680" y="447553"/>
          <a:ext cx="1563101" cy="156310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err="1" smtClean="0"/>
            <a:t>Proöstrus</a:t>
          </a:r>
          <a:r>
            <a:rPr lang="tr-TR" sz="1000" kern="1200" dirty="0" smtClean="0"/>
            <a:t> (</a:t>
          </a:r>
          <a:r>
            <a:rPr lang="tr-TR" sz="1000" kern="1200" dirty="0" smtClean="0"/>
            <a:t>1-3gün</a:t>
          </a:r>
          <a:r>
            <a:rPr lang="tr-TR" sz="1000" kern="1200" dirty="0" smtClean="0"/>
            <a:t>)</a:t>
          </a:r>
          <a:endParaRPr lang="tr-TR" sz="1000" kern="1200" dirty="0"/>
        </a:p>
      </dsp:txBody>
      <dsp:txXfrm>
        <a:off x="1691680" y="447553"/>
        <a:ext cx="1563101" cy="1563101"/>
      </dsp:txXfrm>
    </dsp:sp>
    <dsp:sp modelId="{B8983946-C831-4B23-B9F6-68037D4937F8}">
      <dsp:nvSpPr>
        <dsp:cNvPr id="0" name=""/>
        <dsp:cNvSpPr/>
      </dsp:nvSpPr>
      <dsp:spPr>
        <a:xfrm rot="2758502">
          <a:off x="3072244" y="1797610"/>
          <a:ext cx="410822" cy="5275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800" kern="1200"/>
        </a:p>
      </dsp:txBody>
      <dsp:txXfrm rot="2758502">
        <a:off x="3072244" y="1797610"/>
        <a:ext cx="410822" cy="527546"/>
      </dsp:txXfrm>
    </dsp:sp>
    <dsp:sp modelId="{AB83C8C5-61F4-4CFB-A361-6731A88C3C0E}">
      <dsp:nvSpPr>
        <dsp:cNvPr id="0" name=""/>
        <dsp:cNvSpPr/>
      </dsp:nvSpPr>
      <dsp:spPr>
        <a:xfrm>
          <a:off x="3316689" y="2128833"/>
          <a:ext cx="1563101" cy="1563101"/>
        </a:xfrm>
        <a:prstGeom prst="ellipse">
          <a:avLst/>
        </a:prstGeom>
        <a:solidFill>
          <a:srgbClr val="EB702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err="1" smtClean="0"/>
            <a:t>Östrus</a:t>
          </a:r>
          <a:r>
            <a:rPr lang="tr-TR" sz="1000" kern="1200" dirty="0" smtClean="0"/>
            <a:t> </a:t>
          </a:r>
          <a:endParaRPr lang="tr-TR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err="1" smtClean="0"/>
            <a:t>Ovulasyon</a:t>
          </a:r>
          <a:r>
            <a:rPr lang="tr-TR" sz="1000" kern="1200" dirty="0" smtClean="0"/>
            <a:t> var ise 2-5 gün </a:t>
          </a:r>
          <a:r>
            <a:rPr lang="tr-TR" sz="1000" kern="1200" dirty="0" err="1" smtClean="0"/>
            <a:t>Ovulasyon</a:t>
          </a:r>
          <a:r>
            <a:rPr lang="tr-TR" sz="1000" kern="1200" dirty="0" smtClean="0"/>
            <a:t> yok ise 7-10 gün sonra 3-7 gün </a:t>
          </a:r>
          <a:r>
            <a:rPr lang="tr-TR" sz="1000" kern="1200" dirty="0" err="1" smtClean="0"/>
            <a:t>interöstrus</a:t>
          </a:r>
          <a:r>
            <a:rPr lang="tr-TR" sz="1000" kern="1200" dirty="0" smtClean="0"/>
            <a:t> sonra tekrar </a:t>
          </a:r>
          <a:r>
            <a:rPr lang="tr-TR" sz="1000" kern="1200" dirty="0" err="1" smtClean="0"/>
            <a:t>östrus</a:t>
          </a:r>
          <a:r>
            <a:rPr lang="tr-TR" sz="1000" kern="1200" dirty="0" smtClean="0"/>
            <a:t> belirtileri başlar</a:t>
          </a:r>
          <a:endParaRPr lang="tr-TR" sz="1000" kern="1200" dirty="0"/>
        </a:p>
      </dsp:txBody>
      <dsp:txXfrm>
        <a:off x="3316689" y="2128833"/>
        <a:ext cx="1563101" cy="1563101"/>
      </dsp:txXfrm>
    </dsp:sp>
    <dsp:sp modelId="{FA6C1CBE-3291-43A6-90A2-1B9E055EB878}">
      <dsp:nvSpPr>
        <dsp:cNvPr id="0" name=""/>
        <dsp:cNvSpPr/>
      </dsp:nvSpPr>
      <dsp:spPr>
        <a:xfrm rot="8100000">
          <a:off x="3070152" y="3467454"/>
          <a:ext cx="414489" cy="5275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800" kern="1200"/>
        </a:p>
      </dsp:txBody>
      <dsp:txXfrm rot="8100000">
        <a:off x="3070152" y="3467454"/>
        <a:ext cx="414489" cy="527546"/>
      </dsp:txXfrm>
    </dsp:sp>
    <dsp:sp modelId="{EFA32DB1-EFAD-4A41-A03A-FE7FE218D26A}">
      <dsp:nvSpPr>
        <dsp:cNvPr id="0" name=""/>
        <dsp:cNvSpPr/>
      </dsp:nvSpPr>
      <dsp:spPr>
        <a:xfrm>
          <a:off x="1658413" y="3787110"/>
          <a:ext cx="1563101" cy="15631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(</a:t>
          </a:r>
          <a:r>
            <a:rPr lang="tr-TR" sz="1000" kern="1200" dirty="0" smtClean="0"/>
            <a:t>yalancı gebe – 40 gün, gebe -60 gün)</a:t>
          </a:r>
          <a:endParaRPr lang="tr-TR" sz="1000" kern="1200" dirty="0"/>
        </a:p>
      </dsp:txBody>
      <dsp:txXfrm>
        <a:off x="1658413" y="3787110"/>
        <a:ext cx="1563101" cy="1563101"/>
      </dsp:txXfrm>
    </dsp:sp>
    <dsp:sp modelId="{487EAE72-C125-4EA7-8A66-6687445D12B3}">
      <dsp:nvSpPr>
        <dsp:cNvPr id="0" name=""/>
        <dsp:cNvSpPr/>
      </dsp:nvSpPr>
      <dsp:spPr>
        <a:xfrm rot="13500000">
          <a:off x="1411875" y="3484044"/>
          <a:ext cx="414489" cy="5275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800" kern="1200"/>
        </a:p>
      </dsp:txBody>
      <dsp:txXfrm rot="13500000">
        <a:off x="1411875" y="3484044"/>
        <a:ext cx="414489" cy="527546"/>
      </dsp:txXfrm>
    </dsp:sp>
    <dsp:sp modelId="{C29F8700-68D9-41D2-9B56-FBA7208A4B5E}">
      <dsp:nvSpPr>
        <dsp:cNvPr id="0" name=""/>
        <dsp:cNvSpPr/>
      </dsp:nvSpPr>
      <dsp:spPr>
        <a:xfrm>
          <a:off x="136" y="2128833"/>
          <a:ext cx="1563101" cy="1563101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err="1" smtClean="0"/>
            <a:t>Anöstrus</a:t>
          </a:r>
          <a:r>
            <a:rPr lang="tr-TR" sz="1000" kern="1200" dirty="0" smtClean="0"/>
            <a:t> (3-4 ay)</a:t>
          </a:r>
          <a:endParaRPr lang="tr-TR" sz="1000" kern="1200" dirty="0"/>
        </a:p>
      </dsp:txBody>
      <dsp:txXfrm>
        <a:off x="136" y="2128833"/>
        <a:ext cx="1563101" cy="1563101"/>
      </dsp:txXfrm>
    </dsp:sp>
    <dsp:sp modelId="{6440956E-DE8F-4BBE-91E3-5B0A3CC500B0}">
      <dsp:nvSpPr>
        <dsp:cNvPr id="0" name=""/>
        <dsp:cNvSpPr/>
      </dsp:nvSpPr>
      <dsp:spPr>
        <a:xfrm rot="18910462">
          <a:off x="1400923" y="1814661"/>
          <a:ext cx="435583" cy="5275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800" kern="1200"/>
        </a:p>
      </dsp:txBody>
      <dsp:txXfrm rot="18910462">
        <a:off x="1400923" y="1814661"/>
        <a:ext cx="435583" cy="52754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F66955-1A72-4E09-B882-A69A6E898C4E}">
      <dsp:nvSpPr>
        <dsp:cNvPr id="0" name=""/>
        <dsp:cNvSpPr/>
      </dsp:nvSpPr>
      <dsp:spPr>
        <a:xfrm>
          <a:off x="-5725991" y="-545952"/>
          <a:ext cx="6817141" cy="6817141"/>
        </a:xfrm>
        <a:prstGeom prst="blockArc">
          <a:avLst>
            <a:gd name="adj1" fmla="val 18900000"/>
            <a:gd name="adj2" fmla="val 2700000"/>
            <a:gd name="adj3" fmla="val 317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1C282C-AEC0-492F-8228-8369FF26800E}">
      <dsp:nvSpPr>
        <dsp:cNvPr id="0" name=""/>
        <dsp:cNvSpPr/>
      </dsp:nvSpPr>
      <dsp:spPr>
        <a:xfrm>
          <a:off x="476966" y="646910"/>
          <a:ext cx="3503442" cy="633232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2629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 err="1" smtClean="0"/>
            <a:t>Proöstrus</a:t>
          </a:r>
          <a:r>
            <a:rPr lang="tr-TR" sz="1300" kern="1200" dirty="0" smtClean="0"/>
            <a:t>: erkeklere ilgi, eşyalara sürtünme, bağırma, yuvarlanma</a:t>
          </a:r>
          <a:endParaRPr lang="tr-TR" sz="1300" kern="1200" dirty="0"/>
        </a:p>
      </dsp:txBody>
      <dsp:txXfrm>
        <a:off x="476966" y="646910"/>
        <a:ext cx="3503442" cy="633232"/>
      </dsp:txXfrm>
    </dsp:sp>
    <dsp:sp modelId="{4C5D57C3-DD63-4E98-A846-F52A38DFF315}">
      <dsp:nvSpPr>
        <dsp:cNvPr id="0" name=""/>
        <dsp:cNvSpPr/>
      </dsp:nvSpPr>
      <dsp:spPr>
        <a:xfrm>
          <a:off x="81196" y="567756"/>
          <a:ext cx="791541" cy="79154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B5DFDF-0A86-4505-95B0-69FCE0C2CB0B}">
      <dsp:nvSpPr>
        <dsp:cNvPr id="0" name=""/>
        <dsp:cNvSpPr/>
      </dsp:nvSpPr>
      <dsp:spPr>
        <a:xfrm>
          <a:off x="930722" y="1596456"/>
          <a:ext cx="3049686" cy="633232"/>
        </a:xfrm>
        <a:prstGeom prst="rect">
          <a:avLst/>
        </a:prstGeom>
        <a:solidFill>
          <a:srgbClr val="EB702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2629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 err="1" smtClean="0"/>
            <a:t>Östrus</a:t>
          </a:r>
          <a:r>
            <a:rPr lang="tr-TR" sz="1300" kern="1200" dirty="0" smtClean="0"/>
            <a:t>: erkek </a:t>
          </a:r>
          <a:r>
            <a:rPr lang="tr-TR" sz="1300" kern="1200" smtClean="0"/>
            <a:t>varsa </a:t>
          </a:r>
          <a:r>
            <a:rPr lang="tr-TR" sz="1300" kern="1200" smtClean="0"/>
            <a:t>2-5 gün</a:t>
          </a:r>
          <a:r>
            <a:rPr lang="tr-TR" sz="1300" kern="1200" dirty="0" smtClean="0"/>
            <a:t>, erkek yoksa </a:t>
          </a:r>
          <a:r>
            <a:rPr lang="tr-TR" sz="1300" kern="1200" dirty="0" smtClean="0"/>
            <a:t>7-10 </a:t>
          </a:r>
          <a:r>
            <a:rPr lang="tr-TR" sz="1300" kern="1200" dirty="0" smtClean="0"/>
            <a:t>gün, erkeği kabul, provoke </a:t>
          </a:r>
          <a:r>
            <a:rPr lang="tr-TR" sz="1300" kern="1200" dirty="0" err="1" smtClean="0"/>
            <a:t>ovulasyon</a:t>
          </a:r>
          <a:r>
            <a:rPr lang="tr-TR" sz="1300" kern="1200" dirty="0" smtClean="0"/>
            <a:t> </a:t>
          </a:r>
          <a:endParaRPr lang="tr-TR" sz="1300" kern="1200" dirty="0"/>
        </a:p>
      </dsp:txBody>
      <dsp:txXfrm>
        <a:off x="930722" y="1596456"/>
        <a:ext cx="3049686" cy="633232"/>
      </dsp:txXfrm>
    </dsp:sp>
    <dsp:sp modelId="{7F081B46-A036-4CCE-8EE6-29B3DBBBA6D8}">
      <dsp:nvSpPr>
        <dsp:cNvPr id="0" name=""/>
        <dsp:cNvSpPr/>
      </dsp:nvSpPr>
      <dsp:spPr>
        <a:xfrm>
          <a:off x="534952" y="1517301"/>
          <a:ext cx="791541" cy="79154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1E21E0-15CF-4FD2-9D7B-E8A0E412EE95}">
      <dsp:nvSpPr>
        <dsp:cNvPr id="0" name=""/>
        <dsp:cNvSpPr/>
      </dsp:nvSpPr>
      <dsp:spPr>
        <a:xfrm>
          <a:off x="1069989" y="2546001"/>
          <a:ext cx="2910420" cy="6332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2629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 err="1" smtClean="0"/>
            <a:t>İnteröstrus</a:t>
          </a:r>
          <a:r>
            <a:rPr lang="tr-TR" sz="1300" kern="1200" dirty="0" smtClean="0"/>
            <a:t>: </a:t>
          </a:r>
          <a:r>
            <a:rPr lang="tr-TR" sz="1300" kern="1200" dirty="0" err="1" smtClean="0"/>
            <a:t>ovulasyon</a:t>
          </a:r>
          <a:r>
            <a:rPr lang="tr-TR" sz="1300" kern="1200" dirty="0" smtClean="0"/>
            <a:t> </a:t>
          </a:r>
          <a:r>
            <a:rPr lang="tr-TR" sz="1300" kern="1200" dirty="0" smtClean="0"/>
            <a:t>şekillenmezse 3-7 gün </a:t>
          </a:r>
          <a:endParaRPr lang="tr-TR" sz="1300" kern="1200" dirty="0"/>
        </a:p>
      </dsp:txBody>
      <dsp:txXfrm>
        <a:off x="1069989" y="2546001"/>
        <a:ext cx="2910420" cy="633232"/>
      </dsp:txXfrm>
    </dsp:sp>
    <dsp:sp modelId="{7E1A0A07-F802-40F0-AFD0-58B5C1A6FDC7}">
      <dsp:nvSpPr>
        <dsp:cNvPr id="0" name=""/>
        <dsp:cNvSpPr/>
      </dsp:nvSpPr>
      <dsp:spPr>
        <a:xfrm>
          <a:off x="674218" y="2466847"/>
          <a:ext cx="791541" cy="79154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8835A9-6E07-4F8A-8A01-4D6F25611027}">
      <dsp:nvSpPr>
        <dsp:cNvPr id="0" name=""/>
        <dsp:cNvSpPr/>
      </dsp:nvSpPr>
      <dsp:spPr>
        <a:xfrm>
          <a:off x="930722" y="3495547"/>
          <a:ext cx="3049686" cy="633232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2629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 err="1" smtClean="0"/>
            <a:t>ovulasyon</a:t>
          </a:r>
          <a:r>
            <a:rPr lang="tr-TR" sz="1300" kern="1200" dirty="0" smtClean="0"/>
            <a:t> </a:t>
          </a:r>
          <a:r>
            <a:rPr lang="tr-TR" sz="1300" kern="1200" dirty="0" smtClean="0"/>
            <a:t>sonrası, yalancı gebelik veya gebelik</a:t>
          </a:r>
          <a:endParaRPr lang="tr-TR" sz="1300" kern="1200" dirty="0"/>
        </a:p>
      </dsp:txBody>
      <dsp:txXfrm>
        <a:off x="930722" y="3495547"/>
        <a:ext cx="3049686" cy="633232"/>
      </dsp:txXfrm>
    </dsp:sp>
    <dsp:sp modelId="{99B6F33C-7B5B-4BBA-A35F-0899705C30EF}">
      <dsp:nvSpPr>
        <dsp:cNvPr id="0" name=""/>
        <dsp:cNvSpPr/>
      </dsp:nvSpPr>
      <dsp:spPr>
        <a:xfrm>
          <a:off x="534952" y="3416392"/>
          <a:ext cx="791541" cy="79154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39CA1C-8647-4258-9A53-E6C94CC1CCE5}">
      <dsp:nvSpPr>
        <dsp:cNvPr id="0" name=""/>
        <dsp:cNvSpPr/>
      </dsp:nvSpPr>
      <dsp:spPr>
        <a:xfrm>
          <a:off x="476966" y="4445092"/>
          <a:ext cx="3503442" cy="633232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2629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 err="1" smtClean="0"/>
            <a:t>Anöstrus</a:t>
          </a:r>
          <a:r>
            <a:rPr lang="tr-TR" sz="1300" kern="1200" dirty="0" smtClean="0"/>
            <a:t>: 3-4 ay - mevsimsel</a:t>
          </a:r>
          <a:endParaRPr lang="tr-TR" sz="1300" kern="1200" dirty="0"/>
        </a:p>
      </dsp:txBody>
      <dsp:txXfrm>
        <a:off x="476966" y="4445092"/>
        <a:ext cx="3503442" cy="633232"/>
      </dsp:txXfrm>
    </dsp:sp>
    <dsp:sp modelId="{CFA160E3-1CBC-4505-B999-F59F3181F739}">
      <dsp:nvSpPr>
        <dsp:cNvPr id="0" name=""/>
        <dsp:cNvSpPr/>
      </dsp:nvSpPr>
      <dsp:spPr>
        <a:xfrm>
          <a:off x="81196" y="4365938"/>
          <a:ext cx="791541" cy="79154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Köpek ve Kedilerde Suni Tohumlama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2400" i="1" dirty="0" smtClean="0"/>
              <a:t>KEDİLERDE SUNİ TOHUMLAMA</a:t>
            </a:r>
            <a:endParaRPr lang="tr-TR" sz="2400" i="1" dirty="0"/>
          </a:p>
        </p:txBody>
      </p:sp>
    </p:spTree>
    <p:extLst>
      <p:ext uri="{BB962C8B-B14F-4D97-AF65-F5344CB8AC3E}">
        <p14:creationId xmlns="" xmlns:p14="http://schemas.microsoft.com/office/powerpoint/2010/main" val="3661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Anatomi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Dişi: </a:t>
            </a:r>
            <a:r>
              <a:rPr lang="tr-TR" dirty="0" err="1" smtClean="0"/>
              <a:t>Vagina</a:t>
            </a:r>
            <a:r>
              <a:rPr lang="tr-TR" dirty="0" smtClean="0"/>
              <a:t>-</a:t>
            </a:r>
            <a:r>
              <a:rPr lang="tr-TR" dirty="0" err="1" smtClean="0"/>
              <a:t>cerviks</a:t>
            </a:r>
            <a:r>
              <a:rPr lang="tr-TR" dirty="0" smtClean="0"/>
              <a:t>-</a:t>
            </a:r>
            <a:r>
              <a:rPr lang="tr-TR" dirty="0" err="1" smtClean="0"/>
              <a:t>uterus</a:t>
            </a:r>
            <a:r>
              <a:rPr lang="tr-TR" dirty="0" smtClean="0"/>
              <a:t>-</a:t>
            </a:r>
            <a:r>
              <a:rPr lang="tr-TR" dirty="0" err="1" smtClean="0"/>
              <a:t>oviduct</a:t>
            </a:r>
            <a:r>
              <a:rPr lang="tr-TR" dirty="0" smtClean="0"/>
              <a:t>-</a:t>
            </a:r>
            <a:r>
              <a:rPr lang="tr-TR" dirty="0" err="1" smtClean="0"/>
              <a:t>ovaryum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Erkek: </a:t>
            </a:r>
            <a:r>
              <a:rPr lang="tr-TR" dirty="0" err="1" smtClean="0"/>
              <a:t>scrotum</a:t>
            </a:r>
            <a:r>
              <a:rPr lang="tr-TR" dirty="0" smtClean="0"/>
              <a:t>-testis-prostat-penis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99592" y="0"/>
            <a:ext cx="6457950" cy="1293028"/>
          </a:xfrm>
        </p:spPr>
        <p:txBody>
          <a:bodyPr/>
          <a:lstStyle/>
          <a:p>
            <a:r>
              <a:rPr lang="tr-TR" dirty="0" smtClean="0"/>
              <a:t>Fizyoloji</a:t>
            </a:r>
            <a:endParaRPr lang="tr-TR" dirty="0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90979297"/>
              </p:ext>
            </p:extLst>
          </p:nvPr>
        </p:nvGraphicFramePr>
        <p:xfrm>
          <a:off x="1547664" y="1037231"/>
          <a:ext cx="4879928" cy="58207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68516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Fizyoloji</a:t>
            </a:r>
            <a:endParaRPr lang="tr-TR" dirty="0"/>
          </a:p>
        </p:txBody>
      </p:sp>
      <p:graphicFrame>
        <p:nvGraphicFramePr>
          <p:cNvPr id="4" name="Diyagram 4"/>
          <p:cNvGraphicFramePr/>
          <p:nvPr>
            <p:extLst>
              <p:ext uri="{D42A27DB-BD31-4B8C-83A1-F6EECF244321}">
                <p14:modId xmlns:p14="http://schemas.microsoft.com/office/powerpoint/2010/main" xmlns="" val="541563438"/>
              </p:ext>
            </p:extLst>
          </p:nvPr>
        </p:nvGraphicFramePr>
        <p:xfrm>
          <a:off x="3419872" y="1268760"/>
          <a:ext cx="4051394" cy="5725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Fizyoloji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Spermatogenezis</a:t>
            </a:r>
            <a:endParaRPr lang="tr-TR" dirty="0"/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611560" y="2132856"/>
            <a:ext cx="5926137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Goniyogenezis,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Spermatositogenezis,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Spermiyogenezis,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Metamorfozis </a:t>
            </a:r>
            <a:r>
              <a:rPr kumimoji="0" lang="tr-T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evrelerini kapsar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120</Words>
  <Application>Microsoft Office PowerPoint</Application>
  <PresentationFormat>Ekran Gösterisi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Köpek ve Kedilerde Suni Tohumlama</vt:lpstr>
      <vt:lpstr>Anatomi</vt:lpstr>
      <vt:lpstr>Fizyoloji</vt:lpstr>
      <vt:lpstr>Fizyoloji</vt:lpstr>
      <vt:lpstr>Fizyoloji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Köpek ve Kedilerde Suni Tohumlama</dc:title>
  <dc:creator>Borga TIRPAN</dc:creator>
  <cp:lastModifiedBy>masa üstü</cp:lastModifiedBy>
  <cp:revision>2</cp:revision>
  <dcterms:created xsi:type="dcterms:W3CDTF">2017-11-06T10:30:36Z</dcterms:created>
  <dcterms:modified xsi:type="dcterms:W3CDTF">2018-06-29T16:59:25Z</dcterms:modified>
</cp:coreProperties>
</file>