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58" r:id="rId5"/>
    <p:sldId id="260" r:id="rId6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7B186-0B3B-4E37-9713-86E1C32217A9}" type="datetimeFigureOut">
              <a:rPr lang="tr-TR" smtClean="0"/>
              <a:t>27.10.2017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369AD-2AE7-4008-8A05-DB1B6DB49E6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107693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7B186-0B3B-4E37-9713-86E1C32217A9}" type="datetimeFigureOut">
              <a:rPr lang="tr-TR" smtClean="0"/>
              <a:t>27.10.2017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369AD-2AE7-4008-8A05-DB1B6DB49E6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407529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7B186-0B3B-4E37-9713-86E1C32217A9}" type="datetimeFigureOut">
              <a:rPr lang="tr-TR" smtClean="0"/>
              <a:t>27.10.2017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369AD-2AE7-4008-8A05-DB1B6DB49E6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733407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7B186-0B3B-4E37-9713-86E1C32217A9}" type="datetimeFigureOut">
              <a:rPr lang="tr-TR" smtClean="0"/>
              <a:t>27.10.2017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369AD-2AE7-4008-8A05-DB1B6DB49E6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223454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7B186-0B3B-4E37-9713-86E1C32217A9}" type="datetimeFigureOut">
              <a:rPr lang="tr-TR" smtClean="0"/>
              <a:t>27.10.2017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369AD-2AE7-4008-8A05-DB1B6DB49E6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34742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7B186-0B3B-4E37-9713-86E1C32217A9}" type="datetimeFigureOut">
              <a:rPr lang="tr-TR" smtClean="0"/>
              <a:t>27.10.2017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369AD-2AE7-4008-8A05-DB1B6DB49E6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600893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7B186-0B3B-4E37-9713-86E1C32217A9}" type="datetimeFigureOut">
              <a:rPr lang="tr-TR" smtClean="0"/>
              <a:t>27.10.2017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369AD-2AE7-4008-8A05-DB1B6DB49E6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823835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7B186-0B3B-4E37-9713-86E1C32217A9}" type="datetimeFigureOut">
              <a:rPr lang="tr-TR" smtClean="0"/>
              <a:t>27.10.2017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369AD-2AE7-4008-8A05-DB1B6DB49E6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955774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7B186-0B3B-4E37-9713-86E1C32217A9}" type="datetimeFigureOut">
              <a:rPr lang="tr-TR" smtClean="0"/>
              <a:t>27.10.2017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369AD-2AE7-4008-8A05-DB1B6DB49E6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248736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7B186-0B3B-4E37-9713-86E1C32217A9}" type="datetimeFigureOut">
              <a:rPr lang="tr-TR" smtClean="0"/>
              <a:t>27.10.2017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369AD-2AE7-4008-8A05-DB1B6DB49E6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597449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7B186-0B3B-4E37-9713-86E1C32217A9}" type="datetimeFigureOut">
              <a:rPr lang="tr-TR" smtClean="0"/>
              <a:t>27.10.2017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369AD-2AE7-4008-8A05-DB1B6DB49E6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179238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A7B186-0B3B-4E37-9713-86E1C32217A9}" type="datetimeFigureOut">
              <a:rPr lang="tr-TR" smtClean="0"/>
              <a:t>27.10.2017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8369AD-2AE7-4008-8A05-DB1B6DB49E6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00552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SOĞUK VE SICAK ALKOLSÜZ İÇECEKLER VE SERVİSİ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771955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SOĞUK ALKOLSÜZ İÇECEKLER VE SERVİSİ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tr-TR" dirty="0" smtClean="0"/>
          </a:p>
          <a:p>
            <a:r>
              <a:rPr lang="tr-TR" dirty="0" smtClean="0"/>
              <a:t>Su</a:t>
            </a:r>
          </a:p>
          <a:p>
            <a:r>
              <a:rPr lang="tr-TR" dirty="0" smtClean="0"/>
              <a:t>Kola ve gazozlar</a:t>
            </a:r>
          </a:p>
          <a:p>
            <a:r>
              <a:rPr lang="tr-TR" dirty="0" smtClean="0"/>
              <a:t>Meyve suları ve şuruplar</a:t>
            </a:r>
          </a:p>
          <a:p>
            <a:r>
              <a:rPr lang="tr-TR" dirty="0" smtClean="0"/>
              <a:t>Maden suları</a:t>
            </a:r>
          </a:p>
          <a:p>
            <a:r>
              <a:rPr lang="tr-TR" dirty="0" smtClean="0"/>
              <a:t>Ayran</a:t>
            </a:r>
          </a:p>
        </p:txBody>
      </p:sp>
    </p:spTree>
    <p:extLst>
      <p:ext uri="{BB962C8B-B14F-4D97-AF65-F5344CB8AC3E}">
        <p14:creationId xmlns:p14="http://schemas.microsoft.com/office/powerpoint/2010/main" val="15194805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SOĞUK ALKOLSÜZ İÇECEKLER VE SERVİSİ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tr-TR" dirty="0" smtClean="0"/>
          </a:p>
          <a:p>
            <a:r>
              <a:rPr lang="tr-TR" dirty="0" smtClean="0"/>
              <a:t>Tonik</a:t>
            </a:r>
          </a:p>
          <a:p>
            <a:r>
              <a:rPr lang="tr-TR" dirty="0" smtClean="0"/>
              <a:t>Buzlu çay</a:t>
            </a:r>
          </a:p>
          <a:p>
            <a:r>
              <a:rPr lang="tr-TR" dirty="0" smtClean="0"/>
              <a:t>Viyana usulü dondurmalı kahve</a:t>
            </a:r>
          </a:p>
          <a:p>
            <a:r>
              <a:rPr lang="tr-TR" dirty="0" smtClean="0"/>
              <a:t>Amerikan usulü buzlu kahve</a:t>
            </a:r>
          </a:p>
        </p:txBody>
      </p:sp>
    </p:spTree>
    <p:extLst>
      <p:ext uri="{BB962C8B-B14F-4D97-AF65-F5344CB8AC3E}">
        <p14:creationId xmlns:p14="http://schemas.microsoft.com/office/powerpoint/2010/main" val="10576942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>SICAK ALKOLSÜZ İÇECEKLER VE SERVİSİ</a:t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916832"/>
            <a:ext cx="8229600" cy="4209331"/>
          </a:xfrm>
        </p:spPr>
        <p:txBody>
          <a:bodyPr>
            <a:normAutofit/>
          </a:bodyPr>
          <a:lstStyle/>
          <a:p>
            <a:r>
              <a:rPr lang="tr-TR" dirty="0" smtClean="0"/>
              <a:t>Çay</a:t>
            </a:r>
          </a:p>
          <a:p>
            <a:r>
              <a:rPr lang="tr-TR" dirty="0" smtClean="0"/>
              <a:t>Adaçayı</a:t>
            </a:r>
          </a:p>
          <a:p>
            <a:r>
              <a:rPr lang="tr-TR" dirty="0" smtClean="0"/>
              <a:t>Ihlamur</a:t>
            </a:r>
          </a:p>
          <a:p>
            <a:r>
              <a:rPr lang="tr-TR" dirty="0" smtClean="0"/>
              <a:t>Kahve</a:t>
            </a:r>
          </a:p>
          <a:p>
            <a:r>
              <a:rPr lang="tr-TR" dirty="0" err="1" smtClean="0"/>
              <a:t>Nescafe</a:t>
            </a: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14736546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>SICAK ALKOLSÜZ İÇECEKLER VE SERVİSİ</a:t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2348880"/>
            <a:ext cx="8229600" cy="3777283"/>
          </a:xfrm>
        </p:spPr>
        <p:txBody>
          <a:bodyPr>
            <a:normAutofit/>
          </a:bodyPr>
          <a:lstStyle/>
          <a:p>
            <a:r>
              <a:rPr lang="tr-TR" dirty="0" smtClean="0"/>
              <a:t>Moka</a:t>
            </a:r>
          </a:p>
          <a:p>
            <a:r>
              <a:rPr lang="tr-TR" dirty="0" smtClean="0"/>
              <a:t>Amerikan kahve</a:t>
            </a:r>
          </a:p>
          <a:p>
            <a:r>
              <a:rPr lang="tr-TR" dirty="0" err="1" smtClean="0"/>
              <a:t>Espresso</a:t>
            </a:r>
            <a:endParaRPr lang="tr-TR" dirty="0" smtClean="0"/>
          </a:p>
          <a:p>
            <a:r>
              <a:rPr lang="tr-TR" dirty="0" smtClean="0"/>
              <a:t>Kakao</a:t>
            </a:r>
          </a:p>
          <a:p>
            <a:r>
              <a:rPr lang="tr-TR" dirty="0" smtClean="0"/>
              <a:t>Salep</a:t>
            </a:r>
          </a:p>
        </p:txBody>
      </p:sp>
    </p:spTree>
    <p:extLst>
      <p:ext uri="{BB962C8B-B14F-4D97-AF65-F5344CB8AC3E}">
        <p14:creationId xmlns:p14="http://schemas.microsoft.com/office/powerpoint/2010/main" val="976922954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50</Words>
  <Application>Microsoft Office PowerPoint</Application>
  <PresentationFormat>Ekran Gösterisi (4:3)</PresentationFormat>
  <Paragraphs>26</Paragraphs>
  <Slides>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5</vt:i4>
      </vt:variant>
    </vt:vector>
  </HeadingPairs>
  <TitlesOfParts>
    <vt:vector size="6" baseType="lpstr">
      <vt:lpstr>Ofis Teması</vt:lpstr>
      <vt:lpstr>SOĞUK VE SICAK ALKOLSÜZ İÇECEKLER VE SERVİSİ</vt:lpstr>
      <vt:lpstr>SOĞUK ALKOLSÜZ İÇECEKLER VE SERVİSİ</vt:lpstr>
      <vt:lpstr>SOĞUK ALKOLSÜZ İÇECEKLER VE SERVİSİ</vt:lpstr>
      <vt:lpstr> SICAK ALKOLSÜZ İÇECEKLER VE SERVİSİ </vt:lpstr>
      <vt:lpstr> SICAK ALKOLSÜZ İÇECEKLER VE SERVİSİ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BAR DEPARTMANI İŞGÖREN TANIMLARI</dc:title>
  <dc:creator>BEMYO ST</dc:creator>
  <cp:lastModifiedBy>BEMYO ST</cp:lastModifiedBy>
  <cp:revision>4</cp:revision>
  <dcterms:created xsi:type="dcterms:W3CDTF">2017-10-27T12:58:22Z</dcterms:created>
  <dcterms:modified xsi:type="dcterms:W3CDTF">2017-10-27T13:08:20Z</dcterms:modified>
</cp:coreProperties>
</file>