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VE SICAK ALKOLSÜZ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SOĞUK ALKOLSÜZ İÇECEKLER VE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Su</a:t>
            </a:r>
          </a:p>
          <a:p>
            <a:r>
              <a:rPr lang="tr-TR" dirty="0" smtClean="0"/>
              <a:t>Kola ve gazozlar</a:t>
            </a:r>
          </a:p>
          <a:p>
            <a:r>
              <a:rPr lang="tr-TR" dirty="0" smtClean="0"/>
              <a:t>Meyve suları ve şuruplar</a:t>
            </a:r>
          </a:p>
          <a:p>
            <a:r>
              <a:rPr lang="tr-TR" dirty="0" smtClean="0"/>
              <a:t>Maden suları</a:t>
            </a:r>
          </a:p>
          <a:p>
            <a:r>
              <a:rPr lang="tr-TR" dirty="0" smtClean="0"/>
              <a:t>Ayran</a:t>
            </a:r>
          </a:p>
        </p:txBody>
      </p:sp>
    </p:spTree>
    <p:extLst>
      <p:ext uri="{BB962C8B-B14F-4D97-AF65-F5344CB8AC3E}">
        <p14:creationId xmlns:p14="http://schemas.microsoft.com/office/powerpoint/2010/main" val="15194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SOĞUK ALKOLSÜZ İÇECEKLER VE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Tonik</a:t>
            </a:r>
          </a:p>
          <a:p>
            <a:r>
              <a:rPr lang="tr-TR" dirty="0" smtClean="0"/>
              <a:t>Buzlu çay</a:t>
            </a:r>
          </a:p>
          <a:p>
            <a:r>
              <a:rPr lang="tr-TR" dirty="0" smtClean="0"/>
              <a:t>Viyana usulü dondurmalı kahve</a:t>
            </a:r>
          </a:p>
          <a:p>
            <a:r>
              <a:rPr lang="tr-TR" dirty="0" smtClean="0"/>
              <a:t>Amerikan usulü buzlu kahve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SICAK ALKOLSÜZ İÇECEKLER VE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dirty="0" smtClean="0"/>
              <a:t>Çay</a:t>
            </a:r>
          </a:p>
          <a:p>
            <a:r>
              <a:rPr lang="tr-TR" dirty="0" smtClean="0"/>
              <a:t>Adaçayı</a:t>
            </a:r>
          </a:p>
          <a:p>
            <a:r>
              <a:rPr lang="tr-TR" dirty="0" smtClean="0"/>
              <a:t>Ihlamur</a:t>
            </a:r>
          </a:p>
          <a:p>
            <a:r>
              <a:rPr lang="tr-TR" dirty="0" smtClean="0"/>
              <a:t>Kahve</a:t>
            </a:r>
          </a:p>
          <a:p>
            <a:r>
              <a:rPr lang="tr-TR" dirty="0" err="1" smtClean="0"/>
              <a:t>Nescafe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SICAK ALKOLSÜZ İÇECEKLER VE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dirty="0" smtClean="0"/>
              <a:t>Moka</a:t>
            </a:r>
          </a:p>
          <a:p>
            <a:r>
              <a:rPr lang="tr-TR" dirty="0" smtClean="0"/>
              <a:t>Amerikan kahve</a:t>
            </a:r>
          </a:p>
          <a:p>
            <a:r>
              <a:rPr lang="tr-TR" dirty="0" err="1" smtClean="0"/>
              <a:t>Espresso</a:t>
            </a:r>
            <a:endParaRPr lang="tr-TR" dirty="0" smtClean="0"/>
          </a:p>
          <a:p>
            <a:r>
              <a:rPr lang="tr-TR" dirty="0" smtClean="0"/>
              <a:t>Kakao</a:t>
            </a:r>
          </a:p>
          <a:p>
            <a:r>
              <a:rPr lang="tr-TR" dirty="0" smtClean="0"/>
              <a:t>Salep</a:t>
            </a:r>
          </a:p>
        </p:txBody>
      </p:sp>
    </p:spTree>
    <p:extLst>
      <p:ext uri="{BB962C8B-B14F-4D97-AF65-F5344CB8AC3E}">
        <p14:creationId xmlns:p14="http://schemas.microsoft.com/office/powerpoint/2010/main" val="97692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SOĞUK VE SICAK ALKOLSÜZ İÇECEKLER VE SERVİSİ</vt:lpstr>
      <vt:lpstr>SOĞUK ALKOLSÜZ İÇECEKLER VE SERVİSİ</vt:lpstr>
      <vt:lpstr>SOĞUK ALKOLSÜZ İÇECEKLER VE SERVİSİ</vt:lpstr>
      <vt:lpstr> SICAK ALKOLSÜZ İÇECEKLER VE SERVİSİ </vt:lpstr>
      <vt:lpstr> SICAK ALKOLSÜZ İÇECEKLER VE SERVİSİ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4</cp:revision>
  <dcterms:created xsi:type="dcterms:W3CDTF">2017-10-27T12:58:22Z</dcterms:created>
  <dcterms:modified xsi:type="dcterms:W3CDTF">2017-10-27T13:08:20Z</dcterms:modified>
</cp:coreProperties>
</file>