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3" r:id="rId4"/>
    <p:sldId id="260" r:id="rId5"/>
    <p:sldId id="262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5A5-C9FA-43E4-B58E-6B6B3462F642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FF300-E1B3-4DFA-B440-5FCAA2E88A34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5A5-C9FA-43E4-B58E-6B6B3462F642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FF300-E1B3-4DFA-B440-5FCAA2E88A34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5A5-C9FA-43E4-B58E-6B6B3462F642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FF300-E1B3-4DFA-B440-5FCAA2E88A34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5A5-C9FA-43E4-B58E-6B6B3462F642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FF300-E1B3-4DFA-B440-5FCAA2E88A34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5A5-C9FA-43E4-B58E-6B6B3462F642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FF300-E1B3-4DFA-B440-5FCAA2E88A34}" type="slidenum">
              <a:rPr lang="es-ES" smtClean="0"/>
              <a:t>‹#›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5A5-C9FA-43E4-B58E-6B6B3462F642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FF300-E1B3-4DFA-B440-5FCAA2E88A34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5A5-C9FA-43E4-B58E-6B6B3462F642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FF300-E1B3-4DFA-B440-5FCAA2E88A34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5A5-C9FA-43E4-B58E-6B6B3462F642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FF300-E1B3-4DFA-B440-5FCAA2E88A34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5A5-C9FA-43E4-B58E-6B6B3462F642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FF300-E1B3-4DFA-B440-5FCAA2E88A34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5A5-C9FA-43E4-B58E-6B6B3462F642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FF300-E1B3-4DFA-B440-5FCAA2E88A34}" type="slidenum">
              <a:rPr lang="es-ES" smtClean="0"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BA5A5-C9FA-43E4-B58E-6B6B3462F642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2BFF300-E1B3-4DFA-B440-5FCAA2E88A34}" type="slidenum">
              <a:rPr lang="es-ES" smtClean="0"/>
              <a:t>‹#›</a:t>
            </a:fld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94BA5A5-C9FA-43E4-B58E-6B6B3462F642}" type="datetimeFigureOut">
              <a:rPr lang="es-ES" smtClean="0"/>
              <a:t>20/02/2019</a:t>
            </a:fld>
            <a:endParaRPr lang="es-E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2BFF300-E1B3-4DFA-B440-5FCAA2E88A34}" type="slidenum">
              <a:rPr lang="es-ES" smtClean="0"/>
              <a:t>‹#›</a:t>
            </a:fld>
            <a:endParaRPr lang="es-E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tr-TR" dirty="0" err="1" smtClean="0"/>
              <a:t>Alfonso</a:t>
            </a:r>
            <a:r>
              <a:rPr lang="tr-TR" dirty="0" smtClean="0"/>
              <a:t> XIII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547819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85800" indent="-685800">
              <a:buFont typeface="Wingdings" pitchFamily="2" charset="2"/>
              <a:buChar char="Ø"/>
            </a:pPr>
            <a:r>
              <a:rPr lang="es-ES" dirty="0" smtClean="0">
                <a:latin typeface="Times New Roman" pitchFamily="18" charset="0"/>
                <a:cs typeface="Times New Roman" pitchFamily="18" charset="0"/>
              </a:rPr>
              <a:t>Alfonso XIII</a:t>
            </a:r>
            <a:endParaRPr lang="es-E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ES" dirty="0" smtClean="0"/>
              <a:t>El rey Alfonso XIII representa la descomposición y el fracaso definitivos de la monarquía.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lvl="0" indent="0" algn="just">
              <a:buClr>
                <a:srgbClr val="0BD0D9"/>
              </a:buClr>
              <a:buNone/>
            </a:pPr>
            <a:r>
              <a:rPr lang="tr-TR" dirty="0"/>
              <a:t>	</a:t>
            </a:r>
            <a:r>
              <a:rPr lang="tr-TR" dirty="0" smtClean="0"/>
              <a:t>			</a:t>
            </a:r>
            <a:r>
              <a:rPr lang="es-ES" dirty="0" smtClean="0">
                <a:solidFill>
                  <a:prstClr val="black"/>
                </a:solidFill>
              </a:rPr>
              <a:t>(</a:t>
            </a:r>
            <a:r>
              <a:rPr lang="es-ES" dirty="0">
                <a:solidFill>
                  <a:prstClr val="black"/>
                </a:solidFill>
              </a:rPr>
              <a:t>Vilas, </a:t>
            </a:r>
            <a:r>
              <a:rPr lang="es-ES" dirty="0" smtClean="0">
                <a:solidFill>
                  <a:prstClr val="black"/>
                </a:solidFill>
              </a:rPr>
              <a:t>1974</a:t>
            </a:r>
            <a:r>
              <a:rPr lang="tr-TR" dirty="0">
                <a:solidFill>
                  <a:prstClr val="black"/>
                </a:solidFill>
              </a:rPr>
              <a:t>:</a:t>
            </a:r>
            <a:r>
              <a:rPr lang="es-ES" dirty="0" smtClean="0">
                <a:solidFill>
                  <a:prstClr val="black"/>
                </a:solidFill>
              </a:rPr>
              <a:t> </a:t>
            </a:r>
            <a:r>
              <a:rPr lang="es-ES" dirty="0">
                <a:solidFill>
                  <a:prstClr val="black"/>
                </a:solidFill>
              </a:rPr>
              <a:t>84)</a:t>
            </a: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3567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199856"/>
          </a:xfrm>
        </p:spPr>
        <p:txBody>
          <a:bodyPr/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tr-TR" dirty="0" smtClean="0"/>
              <a:t>El largo </a:t>
            </a:r>
            <a:r>
              <a:rPr lang="tr-TR" dirty="0" err="1" smtClean="0"/>
              <a:t>reinado</a:t>
            </a:r>
            <a:r>
              <a:rPr lang="tr-TR" dirty="0" smtClean="0"/>
              <a:t> de </a:t>
            </a:r>
            <a:r>
              <a:rPr lang="tr-TR" dirty="0" err="1" smtClean="0"/>
              <a:t>Alfonso</a:t>
            </a:r>
            <a:r>
              <a:rPr lang="tr-TR" dirty="0" smtClean="0"/>
              <a:t> XIII (1902-1931)</a:t>
            </a:r>
            <a:r>
              <a:rPr lang="es-ES" dirty="0" smtClean="0"/>
              <a:t> se divide en tres periodos: </a:t>
            </a:r>
            <a:r>
              <a:rPr lang="es-ES" b="1" dirty="0" smtClean="0"/>
              <a:t>a)</a:t>
            </a:r>
            <a:r>
              <a:rPr lang="es-ES" dirty="0" smtClean="0"/>
              <a:t> Mantenimiento del sistema canovista, </a:t>
            </a:r>
            <a:r>
              <a:rPr lang="es-ES" b="1" dirty="0" smtClean="0"/>
              <a:t>b) </a:t>
            </a:r>
            <a:r>
              <a:rPr lang="es-ES" dirty="0" smtClean="0"/>
              <a:t>La crisis del parlamentarismo,</a:t>
            </a:r>
            <a:r>
              <a:rPr lang="es-ES" b="1" dirty="0" smtClean="0"/>
              <a:t> c) </a:t>
            </a:r>
            <a:r>
              <a:rPr lang="es-ES" dirty="0" smtClean="0"/>
              <a:t>La dictadura de Primo de </a:t>
            </a:r>
            <a:r>
              <a:rPr lang="es-ES" dirty="0" smtClean="0"/>
              <a:t>Rivera</a:t>
            </a:r>
            <a:r>
              <a:rPr lang="tr-TR" dirty="0"/>
              <a:t>.</a:t>
            </a:r>
            <a:r>
              <a:rPr lang="es-ES" dirty="0" smtClean="0"/>
              <a:t>  </a:t>
            </a: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r>
              <a:rPr lang="es-ES" dirty="0" smtClean="0"/>
              <a:t>(Rivero, 2004</a:t>
            </a:r>
            <a:r>
              <a:rPr lang="tr-TR" dirty="0"/>
              <a:t>:</a:t>
            </a:r>
            <a:r>
              <a:rPr lang="es-ES" dirty="0" smtClean="0"/>
              <a:t> 201)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49878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199856"/>
          </a:xfrm>
        </p:spPr>
        <p:txBody>
          <a:bodyPr/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Al final de su caprichoso gobierno la desintegración política de la sociedad española era total. La violencia y la inmoralidad eran alarmantes.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lvl="0" indent="0" algn="just">
              <a:buClr>
                <a:srgbClr val="0BD0D9"/>
              </a:buClr>
              <a:buNone/>
            </a:pPr>
            <a:endParaRPr lang="es-ES" dirty="0">
              <a:solidFill>
                <a:prstClr val="black"/>
              </a:solidFill>
            </a:endParaRPr>
          </a:p>
          <a:p>
            <a:pPr marL="0" lvl="0" indent="0" algn="just">
              <a:buClr>
                <a:srgbClr val="0BD0D9"/>
              </a:buClr>
              <a:buNone/>
            </a:pPr>
            <a:endParaRPr lang="es-ES" dirty="0">
              <a:solidFill>
                <a:prstClr val="black"/>
              </a:solidFill>
            </a:endParaRPr>
          </a:p>
          <a:p>
            <a:pPr marL="0" lvl="0" indent="0" algn="just">
              <a:buClr>
                <a:srgbClr val="0BD0D9"/>
              </a:buClr>
              <a:buNone/>
            </a:pPr>
            <a:r>
              <a:rPr lang="es-ES" dirty="0">
                <a:solidFill>
                  <a:prstClr val="black"/>
                </a:solidFill>
              </a:rPr>
              <a:t>(Vilas, </a:t>
            </a:r>
            <a:r>
              <a:rPr lang="es-ES" dirty="0" smtClean="0">
                <a:solidFill>
                  <a:prstClr val="black"/>
                </a:solidFill>
              </a:rPr>
              <a:t>1974</a:t>
            </a:r>
            <a:r>
              <a:rPr lang="tr-TR" dirty="0" smtClean="0">
                <a:solidFill>
                  <a:prstClr val="black"/>
                </a:solidFill>
              </a:rPr>
              <a:t>:</a:t>
            </a:r>
            <a:r>
              <a:rPr lang="es-ES" dirty="0" smtClean="0">
                <a:solidFill>
                  <a:prstClr val="black"/>
                </a:solidFill>
              </a:rPr>
              <a:t> </a:t>
            </a:r>
            <a:r>
              <a:rPr lang="es-ES" dirty="0">
                <a:solidFill>
                  <a:prstClr val="black"/>
                </a:solidFill>
              </a:rPr>
              <a:t>84)</a:t>
            </a: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47042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124744"/>
            <a:ext cx="8291264" cy="5199856"/>
          </a:xfrm>
        </p:spPr>
        <p:txBody>
          <a:bodyPr/>
          <a:lstStyle/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indent="0" algn="just">
              <a:buNone/>
            </a:pPr>
            <a:r>
              <a:rPr lang="es-ES" dirty="0" smtClean="0"/>
              <a:t>Se convocaron elecciones (1931) y el triunfo fue para los republicanos. Alfonso XIII quiso evitar, según él dijo, una nueva guerra civil, y dos días después de la votación abandonó el país.    </a:t>
            </a:r>
          </a:p>
          <a:p>
            <a:pPr marL="0" indent="0" algn="just">
              <a:buNone/>
            </a:pPr>
            <a:endParaRPr lang="es-ES" dirty="0"/>
          </a:p>
          <a:p>
            <a:pPr marL="0" indent="0" algn="just">
              <a:buNone/>
            </a:pPr>
            <a:endParaRPr lang="es-ES" dirty="0" smtClean="0"/>
          </a:p>
          <a:p>
            <a:pPr marL="0" lvl="0" indent="0" algn="just">
              <a:buClr>
                <a:srgbClr val="0BD0D9"/>
              </a:buClr>
              <a:buNone/>
            </a:pPr>
            <a:r>
              <a:rPr lang="es-ES" dirty="0">
                <a:solidFill>
                  <a:prstClr val="black"/>
                </a:solidFill>
              </a:rPr>
              <a:t>(Vilas, </a:t>
            </a:r>
            <a:r>
              <a:rPr lang="es-ES" dirty="0" smtClean="0">
                <a:solidFill>
                  <a:prstClr val="black"/>
                </a:solidFill>
              </a:rPr>
              <a:t>1974</a:t>
            </a:r>
            <a:r>
              <a:rPr lang="tr-TR">
                <a:solidFill>
                  <a:prstClr val="black"/>
                </a:solidFill>
              </a:rPr>
              <a:t>:</a:t>
            </a:r>
            <a:r>
              <a:rPr lang="es-ES" smtClean="0">
                <a:solidFill>
                  <a:prstClr val="black"/>
                </a:solidFill>
              </a:rPr>
              <a:t> </a:t>
            </a:r>
            <a:r>
              <a:rPr lang="es-ES" dirty="0" smtClean="0">
                <a:solidFill>
                  <a:prstClr val="black"/>
                </a:solidFill>
              </a:rPr>
              <a:t>85)</a:t>
            </a:r>
            <a:endParaRPr lang="es-ES" dirty="0">
              <a:solidFill>
                <a:prstClr val="black"/>
              </a:solidFill>
            </a:endParaRPr>
          </a:p>
          <a:p>
            <a:pPr marL="0" indent="0" algn="just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289056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</TotalTime>
  <Words>141</Words>
  <Application>Microsoft Office PowerPoint</Application>
  <PresentationFormat>Ekran Gösterisi (4:3)</PresentationFormat>
  <Paragraphs>29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Calibri</vt:lpstr>
      <vt:lpstr>Constantia</vt:lpstr>
      <vt:lpstr>Times New Roman</vt:lpstr>
      <vt:lpstr>Wingdings</vt:lpstr>
      <vt:lpstr>Wingdings 2</vt:lpstr>
      <vt:lpstr>Akış</vt:lpstr>
      <vt:lpstr>Alfonso XIII</vt:lpstr>
      <vt:lpstr>Alfonso XIII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Alfonso XIII</dc:title>
  <dc:creator>tugce</dc:creator>
  <cp:lastModifiedBy>Şebnem</cp:lastModifiedBy>
  <cp:revision>7</cp:revision>
  <dcterms:created xsi:type="dcterms:W3CDTF">2019-02-05T16:47:10Z</dcterms:created>
  <dcterms:modified xsi:type="dcterms:W3CDTF">2019-02-20T10:25:35Z</dcterms:modified>
</cp:coreProperties>
</file>