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0" r:id="rId5"/>
    <p:sldId id="262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4BA5A5-C9FA-43E4-B58E-6B6B3462F642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BFF300-E1B3-4DFA-B440-5FCAA2E88A34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 dirty="0" err="1" smtClean="0"/>
              <a:t>Alfonso</a:t>
            </a:r>
            <a:r>
              <a:rPr lang="tr-TR" dirty="0" smtClean="0"/>
              <a:t> XIII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478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itchFamily="2" charset="2"/>
              <a:buChar char="Ø"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Alfonso XIII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/>
              <a:t>El rey Alfonso XIII representa la descomposición y el fracaso definitivos de la monarquía.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lvl="0" indent="0" algn="just">
              <a:buClr>
                <a:srgbClr val="0BD0D9"/>
              </a:buClr>
              <a:buNone/>
            </a:pPr>
            <a:r>
              <a:rPr lang="tr-TR" dirty="0"/>
              <a:t>	</a:t>
            </a:r>
            <a:r>
              <a:rPr lang="tr-TR" dirty="0" smtClean="0"/>
              <a:t>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Vilas,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 dirty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>
                <a:solidFill>
                  <a:prstClr val="black"/>
                </a:solidFill>
              </a:rPr>
              <a:t>84)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56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El largo </a:t>
            </a:r>
            <a:r>
              <a:rPr lang="tr-TR" dirty="0" err="1" smtClean="0"/>
              <a:t>reinado</a:t>
            </a:r>
            <a:r>
              <a:rPr lang="tr-TR" dirty="0" smtClean="0"/>
              <a:t> de </a:t>
            </a:r>
            <a:r>
              <a:rPr lang="tr-TR" dirty="0" err="1" smtClean="0"/>
              <a:t>Alfonso</a:t>
            </a:r>
            <a:r>
              <a:rPr lang="tr-TR" dirty="0" smtClean="0"/>
              <a:t> XIII (1902-1931)</a:t>
            </a:r>
            <a:r>
              <a:rPr lang="es-ES" dirty="0" smtClean="0"/>
              <a:t> se divide en tres periodos: </a:t>
            </a:r>
            <a:r>
              <a:rPr lang="es-ES" b="1" dirty="0" smtClean="0"/>
              <a:t>a)</a:t>
            </a:r>
            <a:r>
              <a:rPr lang="es-ES" dirty="0" smtClean="0"/>
              <a:t> Mantenimiento del sistema canovista, </a:t>
            </a:r>
            <a:r>
              <a:rPr lang="es-ES" b="1" dirty="0" smtClean="0"/>
              <a:t>b) </a:t>
            </a:r>
            <a:r>
              <a:rPr lang="es-ES" dirty="0" smtClean="0"/>
              <a:t>La crisis del parlamentarismo,</a:t>
            </a:r>
            <a:r>
              <a:rPr lang="es-ES" b="1" dirty="0" smtClean="0"/>
              <a:t> c) </a:t>
            </a:r>
            <a:r>
              <a:rPr lang="es-ES" dirty="0" smtClean="0"/>
              <a:t>La dictadura de Primo de </a:t>
            </a:r>
            <a:r>
              <a:rPr lang="es-ES" dirty="0" smtClean="0"/>
              <a:t>Rivera</a:t>
            </a:r>
            <a:r>
              <a:rPr lang="tr-TR" dirty="0"/>
              <a:t>.</a:t>
            </a:r>
            <a:r>
              <a:rPr lang="es-ES" dirty="0" smtClean="0"/>
              <a:t>  </a:t>
            </a: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(Rivero, 2004</a:t>
            </a:r>
            <a:r>
              <a:rPr lang="tr-TR" dirty="0"/>
              <a:t>:</a:t>
            </a:r>
            <a:r>
              <a:rPr lang="es-ES" dirty="0" smtClean="0"/>
              <a:t> 201)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987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Al final de su caprichoso gobierno la desintegración política de la sociedad española era total. La violencia y la inmoralidad eran alarmantes.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lvl="0" indent="0" algn="just">
              <a:buClr>
                <a:srgbClr val="0BD0D9"/>
              </a:buClr>
              <a:buNone/>
            </a:pPr>
            <a:endParaRPr lang="es-ES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0BD0D9"/>
              </a:buClr>
              <a:buNone/>
            </a:pPr>
            <a:endParaRPr lang="es-ES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0BD0D9"/>
              </a:buClr>
              <a:buNone/>
            </a:pPr>
            <a:r>
              <a:rPr lang="es-ES" dirty="0">
                <a:solidFill>
                  <a:prstClr val="black"/>
                </a:solidFill>
              </a:rPr>
              <a:t>(Vilas,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>
                <a:solidFill>
                  <a:prstClr val="black"/>
                </a:solidFill>
              </a:rPr>
              <a:t>84)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704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Se convocaron elecciones (1931) y el triunfo fue para los republicanos. Alfonso XIII quiso evitar, según él dijo, una nueva guerra civil, y dos días después de la votación abandonó el país.   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lvl="0" indent="0" algn="just">
              <a:buClr>
                <a:srgbClr val="0BD0D9"/>
              </a:buClr>
              <a:buNone/>
            </a:pPr>
            <a:r>
              <a:rPr lang="es-ES" dirty="0">
                <a:solidFill>
                  <a:prstClr val="black"/>
                </a:solidFill>
              </a:rPr>
              <a:t>(Vilas,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>
                <a:solidFill>
                  <a:prstClr val="black"/>
                </a:solidFill>
              </a:rPr>
              <a:t>:</a:t>
            </a:r>
            <a:r>
              <a:rPr lang="es-ES" smtClean="0">
                <a:solidFill>
                  <a:prstClr val="black"/>
                </a:solidFill>
              </a:rPr>
              <a:t> </a:t>
            </a:r>
            <a:r>
              <a:rPr lang="es-ES" dirty="0" smtClean="0">
                <a:solidFill>
                  <a:prstClr val="black"/>
                </a:solidFill>
              </a:rPr>
              <a:t>85)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8905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141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Calibri</vt:lpstr>
      <vt:lpstr>Constantia</vt:lpstr>
      <vt:lpstr>Times New Roman</vt:lpstr>
      <vt:lpstr>Wingdings</vt:lpstr>
      <vt:lpstr>Wingdings 2</vt:lpstr>
      <vt:lpstr>Akış</vt:lpstr>
      <vt:lpstr>Alfonso XIII</vt:lpstr>
      <vt:lpstr>Alfonso XIII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Alfonso XIII</dc:title>
  <dc:creator>tugce</dc:creator>
  <cp:lastModifiedBy>Şebnem</cp:lastModifiedBy>
  <cp:revision>7</cp:revision>
  <dcterms:created xsi:type="dcterms:W3CDTF">2019-02-05T16:47:10Z</dcterms:created>
  <dcterms:modified xsi:type="dcterms:W3CDTF">2019-02-20T10:25:35Z</dcterms:modified>
</cp:coreProperties>
</file>