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7" r:id="rId4"/>
    <p:sldId id="268" r:id="rId5"/>
    <p:sldId id="258" r:id="rId6"/>
    <p:sldId id="278" r:id="rId7"/>
    <p:sldId id="27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LİMONATA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Limonata, özellikle sıcak yaz günlerinde mineral dengesini sağlaması ve serinlik vermesi açısından tercih edilen bir içecektir.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Ayrıca </a:t>
            </a:r>
            <a:r>
              <a:rPr lang="tr-TR" dirty="0"/>
              <a:t>günde en az bir bardak limonata içildiğinde, limonda bulunan potasyum </a:t>
            </a:r>
            <a:r>
              <a:rPr lang="tr-TR" dirty="0" err="1"/>
              <a:t>sitrat</a:t>
            </a:r>
            <a:r>
              <a:rPr lang="tr-TR" dirty="0"/>
              <a:t>, böbrek </a:t>
            </a:r>
            <a:r>
              <a:rPr lang="tr-TR" dirty="0" smtClean="0"/>
              <a:t>ta</a:t>
            </a:r>
            <a:r>
              <a:rPr lang="en-US" dirty="0"/>
              <a:t>ş</a:t>
            </a:r>
            <a:r>
              <a:rPr lang="tr-TR" dirty="0" smtClean="0"/>
              <a:t>ı </a:t>
            </a:r>
            <a:r>
              <a:rPr lang="tr-TR" dirty="0" err="1" smtClean="0"/>
              <a:t>olu</a:t>
            </a:r>
            <a:r>
              <a:rPr lang="en-US" dirty="0" smtClean="0"/>
              <a:t>ş</a:t>
            </a:r>
            <a:r>
              <a:rPr lang="tr-TR" dirty="0" smtClean="0"/>
              <a:t>umunu </a:t>
            </a:r>
            <a:r>
              <a:rPr lang="tr-TR" dirty="0"/>
              <a:t>engeller.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Limonata yapılacak meyve ve meyve suyu oranı % 6–30 oranında ve kullanılan limon taze olmalıdır.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Servis </a:t>
            </a:r>
            <a:r>
              <a:rPr lang="tr-TR" dirty="0"/>
              <a:t>ısısı +8–10 derece arasında olmalı, yapay tat vericiler kullanılmamalı ve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miktarı % 8’den </a:t>
            </a:r>
            <a:r>
              <a:rPr lang="tr-TR" dirty="0" smtClean="0"/>
              <a:t>a</a:t>
            </a:r>
            <a:r>
              <a:rPr lang="en-US" dirty="0" smtClean="0"/>
              <a:t>ş</a:t>
            </a:r>
            <a:r>
              <a:rPr lang="tr-TR" dirty="0" smtClean="0"/>
              <a:t>ağı </a:t>
            </a:r>
            <a:r>
              <a:rPr lang="tr-TR" dirty="0"/>
              <a:t>olmamalıdır.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Ek</a:t>
            </a:r>
            <a:r>
              <a:rPr lang="en-US" dirty="0" smtClean="0"/>
              <a:t>ş</a:t>
            </a:r>
            <a:r>
              <a:rPr lang="tr-TR" dirty="0" smtClean="0"/>
              <a:t>iliğini </a:t>
            </a:r>
            <a:r>
              <a:rPr lang="tr-TR" dirty="0"/>
              <a:t>artırmak için herhangi bir asit, esans, boya ve koruyucu madde kullanılmamalıdır.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Malzemeler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dirty="0"/>
              <a:t>6 </a:t>
            </a:r>
            <a:r>
              <a:rPr lang="es-ES" dirty="0" err="1"/>
              <a:t>adet</a:t>
            </a:r>
            <a:r>
              <a:rPr lang="es-ES" dirty="0"/>
              <a:t> </a:t>
            </a:r>
            <a:r>
              <a:rPr lang="es-ES" dirty="0" err="1"/>
              <a:t>limon</a:t>
            </a:r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smtClean="0"/>
              <a:t>5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</a:t>
            </a:r>
            <a:r>
              <a:rPr lang="es-ES" dirty="0" err="1"/>
              <a:t>kaynar</a:t>
            </a:r>
            <a:r>
              <a:rPr lang="es-ES" dirty="0"/>
              <a:t> su</a:t>
            </a:r>
          </a:p>
          <a:p>
            <a:pPr algn="just">
              <a:lnSpc>
                <a:spcPct val="150000"/>
              </a:lnSpc>
            </a:pPr>
            <a:r>
              <a:rPr lang="es-ES" dirty="0" smtClean="0"/>
              <a:t>1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toz </a:t>
            </a:r>
            <a:r>
              <a:rPr lang="es-ES" dirty="0" err="1" smtClean="0"/>
              <a:t>şeker</a:t>
            </a:r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err="1" smtClean="0"/>
              <a:t>Limon</a:t>
            </a:r>
            <a:r>
              <a:rPr lang="es-ES" dirty="0" smtClean="0"/>
              <a:t> </a:t>
            </a:r>
            <a:r>
              <a:rPr lang="es-ES" dirty="0" err="1"/>
              <a:t>dilimleri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Limonların suyu sıkılır ve kabukları rendelenir.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Limon </a:t>
            </a:r>
            <a:r>
              <a:rPr lang="tr-TR" dirty="0"/>
              <a:t>kabuğu rendesi ve 1 su bardağı toz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bir sürahiye koyup, üzerine kaynar su </a:t>
            </a:r>
            <a:r>
              <a:rPr lang="tr-TR" dirty="0" err="1" smtClean="0"/>
              <a:t>bo</a:t>
            </a:r>
            <a:r>
              <a:rPr lang="en-US" dirty="0" smtClean="0"/>
              <a:t>ş</a:t>
            </a:r>
            <a:r>
              <a:rPr lang="tr-TR" dirty="0" err="1" smtClean="0"/>
              <a:t>altılır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eriyene kadar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Sürahi yakla</a:t>
            </a:r>
            <a:r>
              <a:rPr lang="en-US" dirty="0" smtClean="0"/>
              <a:t>ş</a:t>
            </a:r>
            <a:r>
              <a:rPr lang="tr-TR" dirty="0" err="1" smtClean="0"/>
              <a:t>ık</a:t>
            </a:r>
            <a:r>
              <a:rPr lang="tr-TR" dirty="0" smtClean="0"/>
              <a:t> </a:t>
            </a:r>
            <a:r>
              <a:rPr lang="tr-TR" dirty="0"/>
              <a:t>2–2,5 saat kadar soğuması için buzdolabında bekletilir. </a:t>
            </a:r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Daha </a:t>
            </a:r>
            <a:r>
              <a:rPr lang="tr-TR" dirty="0"/>
              <a:t>sonra limon suyu ince bir tülbentten süzülüp, sürahiye </a:t>
            </a:r>
            <a:r>
              <a:rPr lang="tr-TR" dirty="0" err="1" smtClean="0"/>
              <a:t>bo</a:t>
            </a:r>
            <a:r>
              <a:rPr lang="en-US" dirty="0" smtClean="0"/>
              <a:t>ş</a:t>
            </a:r>
            <a:r>
              <a:rPr lang="tr-TR" dirty="0" err="1" smtClean="0"/>
              <a:t>altılır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Limon </a:t>
            </a:r>
            <a:r>
              <a:rPr lang="tr-TR" dirty="0"/>
              <a:t>dilimi ile süsleyip soğuk olarak servis yapılır.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513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mtClean="0"/>
              <a:t>Biraz </a:t>
            </a:r>
            <a:r>
              <a:rPr lang="tr-TR" dirty="0"/>
              <a:t>daha farklı bir tat istenirse, yarım limon kabuğu ve 15 adet nane yaprağı havanda toz </a:t>
            </a:r>
            <a:r>
              <a:rPr lang="en-US" dirty="0" err="1"/>
              <a:t>ş</a:t>
            </a:r>
            <a:r>
              <a:rPr lang="tr-TR" dirty="0" err="1" smtClean="0"/>
              <a:t>ekerin</a:t>
            </a:r>
            <a:r>
              <a:rPr lang="tr-TR" dirty="0" smtClean="0"/>
              <a:t> </a:t>
            </a:r>
            <a:r>
              <a:rPr lang="tr-TR" dirty="0"/>
              <a:t>bir kısmı ile dövülerek ilave edilir.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Biraz </a:t>
            </a:r>
            <a:r>
              <a:rPr lang="tr-TR" dirty="0"/>
              <a:t>bekletildikten sonra süzülerek servis edilir.</a:t>
            </a:r>
          </a:p>
        </p:txBody>
      </p:sp>
    </p:spTree>
    <p:extLst>
      <p:ext uri="{BB962C8B-B14F-4D97-AF65-F5344CB8AC3E}">
        <p14:creationId xmlns:p14="http://schemas.microsoft.com/office/powerpoint/2010/main" val="74897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70</TotalTime>
  <Words>226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Malzemeler</vt:lpstr>
      <vt:lpstr>Yapılışı</vt:lpstr>
      <vt:lpstr>Yapılışı</vt:lpstr>
      <vt:lpstr>Yapılışı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20</cp:revision>
  <dcterms:created xsi:type="dcterms:W3CDTF">2020-05-10T17:49:11Z</dcterms:created>
  <dcterms:modified xsi:type="dcterms:W3CDTF">2020-09-16T12:07:50Z</dcterms:modified>
</cp:coreProperties>
</file>