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199"/>
            <a:ext cx="5029200" cy="297180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19.BÖLÜM</a:t>
            </a:r>
            <a:br>
              <a:rPr lang="tr-TR" dirty="0" smtClean="0"/>
            </a:br>
            <a:r>
              <a:rPr lang="tr-TR" dirty="0" smtClean="0"/>
              <a:t>GENÇLİK VE GENÇLİK SORUNLARI:</a:t>
            </a:r>
            <a:br>
              <a:rPr lang="tr-TR" dirty="0" smtClean="0"/>
            </a:br>
            <a:r>
              <a:rPr lang="tr-TR" dirty="0" smtClean="0"/>
              <a:t>DÜNYADA VE TÜRKİYEDE 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8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Genç Kimdir,Gençlik Nedir?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 Gençlik dönemi biyolojik değişmelerle başlar,döneme özgü toplumsallaşma süreçleri ile gelişir.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657600"/>
            <a:ext cx="6905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Gençlik Sorunları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Genel-Geçer/Geleneksel Gençlik Sorunları</a:t>
            </a:r>
            <a:endParaRPr lang="tr-TR" dirty="0"/>
          </a:p>
          <a:p>
            <a:pPr marL="45720" indent="0">
              <a:buNone/>
            </a:pPr>
            <a:r>
              <a:rPr lang="tr-TR" u="sng" dirty="0" smtClean="0">
                <a:solidFill>
                  <a:schemeClr val="tx2"/>
                </a:solidFill>
              </a:rPr>
              <a:t> -Güncel sorunlar</a:t>
            </a:r>
          </a:p>
          <a:p>
            <a:pPr marL="45720" indent="0">
              <a:buNone/>
            </a:pP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!</a:t>
            </a:r>
            <a:r>
              <a:rPr lang="tr-TR" dirty="0" smtClean="0"/>
              <a:t>Toplumsal Değişmeye Bağlı Olarak Gelişen Sorunlar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>
                <a:solidFill>
                  <a:schemeClr val="tx2"/>
                </a:solidFill>
              </a:rPr>
              <a:t>!</a:t>
            </a:r>
            <a:r>
              <a:rPr lang="tr-TR" dirty="0" smtClean="0"/>
              <a:t>Sosyo-Psikolojik Sorunlar</a:t>
            </a:r>
          </a:p>
          <a:p>
            <a:pPr marL="45720" indent="0">
              <a:buNone/>
            </a:pP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!</a:t>
            </a:r>
            <a:r>
              <a:rPr lang="tr-TR" dirty="0" smtClean="0"/>
              <a:t>Çağdaş İletişim Araçlarıyla Gelen Tehditler</a:t>
            </a:r>
          </a:p>
          <a:p>
            <a:pPr marL="45720" indent="0">
              <a:buNone/>
            </a:pPr>
            <a:endParaRPr lang="tr-T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61" y="3886200"/>
            <a:ext cx="2924175" cy="295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Türkiye’de Gençlik ,Genel Görünüm ve Sorunlar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>
                <a:solidFill>
                  <a:schemeClr val="accent2"/>
                </a:solidFill>
              </a:rPr>
              <a:t>Gençliği Oluşturan Temel Kategoriler:</a:t>
            </a:r>
          </a:p>
          <a:p>
            <a:pPr marL="45720" indent="0">
              <a:buNone/>
            </a:pPr>
            <a:r>
              <a:rPr lang="tr-TR" b="1" i="1" dirty="0" smtClean="0"/>
              <a:t>-Eğitim sürecinde bulunan-öğrenci gençlik</a:t>
            </a:r>
          </a:p>
          <a:p>
            <a:pPr marL="45720" indent="0">
              <a:buNone/>
            </a:pPr>
            <a:r>
              <a:rPr lang="tr-TR" b="1" i="1" dirty="0" smtClean="0"/>
              <a:t>-Örgün eğitim dışında bulunan okul dışı gençlik</a:t>
            </a:r>
          </a:p>
          <a:p>
            <a:pPr marL="45720" indent="0">
              <a:buNone/>
            </a:pPr>
            <a:r>
              <a:rPr lang="tr-TR" b="1" i="1" dirty="0" smtClean="0"/>
              <a:t>-Durumu özellik arz eden gençlik </a:t>
            </a:r>
          </a:p>
          <a:p>
            <a:pPr marL="45720" indent="0">
              <a:buNone/>
            </a:pPr>
            <a:r>
              <a:rPr lang="tr-TR" b="1" i="1" dirty="0" smtClean="0"/>
              <a:t>-Yurtdışı gençlik</a:t>
            </a:r>
          </a:p>
          <a:p>
            <a:pPr marL="45720" indent="0">
              <a:buNone/>
            </a:pPr>
            <a:endParaRPr lang="tr-TR" b="1" i="1" dirty="0" smtClean="0"/>
          </a:p>
          <a:p>
            <a:pPr marL="45720" indent="0">
              <a:buNone/>
            </a:pPr>
            <a:endParaRPr lang="tr-TR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17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0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‘’Gençlik Kuşakları Deyimi Doğru Mu?’’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-Rock’n Roll Gençliği</a:t>
            </a:r>
          </a:p>
          <a:p>
            <a:pPr marL="45720" indent="0">
              <a:buNone/>
            </a:pPr>
            <a:r>
              <a:rPr lang="tr-TR" dirty="0" smtClean="0"/>
              <a:t>-Çiçek Çocukları</a:t>
            </a:r>
          </a:p>
          <a:p>
            <a:pPr marL="45720" indent="0">
              <a:buNone/>
            </a:pPr>
            <a:r>
              <a:rPr lang="tr-TR" dirty="0" smtClean="0"/>
              <a:t>-Devrimci Gençlik</a:t>
            </a:r>
          </a:p>
          <a:p>
            <a:pPr marL="45720" indent="0">
              <a:buNone/>
            </a:pPr>
            <a:r>
              <a:rPr lang="tr-TR" dirty="0" smtClean="0"/>
              <a:t>-Yuppie Gençlik</a:t>
            </a:r>
          </a:p>
          <a:p>
            <a:pPr marL="45720" indent="0">
              <a:buNone/>
            </a:pPr>
            <a:r>
              <a:rPr lang="tr-TR" dirty="0" smtClean="0"/>
              <a:t>-Kayıp Kuşak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350077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02" y="4114799"/>
            <a:ext cx="37052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271462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2164"/>
            <a:ext cx="234026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</TotalTime>
  <Words>103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19.BÖLÜM GENÇLİK VE GENÇLİK SORUNLARI: DÜNYADA VE TÜRKİYEDE </vt:lpstr>
      <vt:lpstr>Genç Kimdir,Gençlik Nedir?</vt:lpstr>
      <vt:lpstr>Gençlik Sorunları </vt:lpstr>
      <vt:lpstr>Türkiye’de Gençlik ,Genel Görünüm ve Sorunlar</vt:lpstr>
      <vt:lpstr>‘’Gençlik Kuşakları Deyimi Doğru Mu?’’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19.BÖLÜM GENÇLİK VE GENÇLİK SORUNLARI: DÜNYADA VE TÜRKİYEDE </dc:title>
  <dc:creator>PC</dc:creator>
  <cp:lastModifiedBy>PC</cp:lastModifiedBy>
  <cp:revision>4</cp:revision>
  <dcterms:created xsi:type="dcterms:W3CDTF">2006-08-16T00:00:00Z</dcterms:created>
  <dcterms:modified xsi:type="dcterms:W3CDTF">2017-12-16T19:17:11Z</dcterms:modified>
</cp:coreProperties>
</file>