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1"/>
    <p:restoredTop sz="94648"/>
  </p:normalViewPr>
  <p:slideViewPr>
    <p:cSldViewPr snapToGrid="0" snapToObjects="1">
      <p:cViewPr varScale="1">
        <p:scale>
          <a:sx n="69" d="100"/>
          <a:sy n="69" d="100"/>
        </p:scale>
        <p:origin x="216" y="10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9/24/18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bilimleri fakültesi</a:t>
            </a:r>
            <a:endParaRPr lang="tr-TR" dirty="0"/>
          </a:p>
        </p:txBody>
      </p:sp>
      <p:sp>
        <p:nvSpPr>
          <p:cNvPr id="3" name="Alt Konu Başlığı 2"/>
          <p:cNvSpPr>
            <a:spLocks noGrp="1"/>
          </p:cNvSpPr>
          <p:nvPr>
            <p:ph type="subTitle" idx="1"/>
          </p:nvPr>
        </p:nvSpPr>
        <p:spPr/>
        <p:txBody>
          <a:bodyPr/>
          <a:lstStyle/>
          <a:p>
            <a:r>
              <a:rPr lang="tr-TR" dirty="0" smtClean="0"/>
              <a:t>Sağlık Hukuku</a:t>
            </a:r>
            <a:endParaRPr lang="tr-TR" dirty="0"/>
          </a:p>
        </p:txBody>
      </p:sp>
      <p:pic>
        <p:nvPicPr>
          <p:cNvPr id="5" name="Resim 4"/>
          <p:cNvPicPr>
            <a:picLocks noChangeAspect="1"/>
          </p:cNvPicPr>
          <p:nvPr/>
        </p:nvPicPr>
        <p:blipFill>
          <a:blip r:embed="rId2"/>
          <a:stretch>
            <a:fillRect/>
          </a:stretch>
        </p:blipFill>
        <p:spPr>
          <a:xfrm>
            <a:off x="684212" y="313560"/>
            <a:ext cx="2081671" cy="2081671"/>
          </a:xfrm>
          <a:prstGeom prst="rect">
            <a:avLst/>
          </a:prstGeom>
        </p:spPr>
      </p:pic>
      <p:pic>
        <p:nvPicPr>
          <p:cNvPr id="6" name="Resim 5"/>
          <p:cNvPicPr>
            <a:picLocks noChangeAspect="1"/>
          </p:cNvPicPr>
          <p:nvPr/>
        </p:nvPicPr>
        <p:blipFill>
          <a:blip r:embed="rId3"/>
          <a:stretch>
            <a:fillRect/>
          </a:stretch>
        </p:blipFill>
        <p:spPr>
          <a:xfrm>
            <a:off x="4939785" y="313560"/>
            <a:ext cx="2145227" cy="2081277"/>
          </a:xfrm>
          <a:prstGeom prst="rect">
            <a:avLst/>
          </a:prstGeom>
        </p:spPr>
      </p:pic>
    </p:spTree>
    <p:extLst>
      <p:ext uri="{BB962C8B-B14F-4D97-AF65-F5344CB8AC3E}">
        <p14:creationId xmlns:p14="http://schemas.microsoft.com/office/powerpoint/2010/main" val="2074639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3472"/>
            <a:ext cx="8534400" cy="1507067"/>
          </a:xfrm>
        </p:spPr>
        <p:txBody>
          <a:bodyPr/>
          <a:lstStyle/>
          <a:p>
            <a:r>
              <a:rPr lang="tr-TR" dirty="0" smtClean="0"/>
              <a:t>IV. </a:t>
            </a:r>
            <a:r>
              <a:rPr lang="tr-TR" dirty="0" smtClean="0"/>
              <a:t>bölüm</a:t>
            </a:r>
            <a:endParaRPr lang="tr-TR" dirty="0"/>
          </a:p>
        </p:txBody>
      </p:sp>
      <p:sp>
        <p:nvSpPr>
          <p:cNvPr id="3" name="İçerik Yer Tutucusu 2"/>
          <p:cNvSpPr>
            <a:spLocks noGrp="1"/>
          </p:cNvSpPr>
          <p:nvPr>
            <p:ph idx="1"/>
          </p:nvPr>
        </p:nvSpPr>
        <p:spPr>
          <a:xfrm>
            <a:off x="684212" y="2562101"/>
            <a:ext cx="8534400" cy="3615267"/>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dirty="0" smtClean="0"/>
              <a:t>SAĞLIK ÇALIŞANLARI-HASTA ARASINDAKİ İLİŞKİ</a:t>
            </a:r>
            <a:endParaRPr lang="tr-TR" sz="3200" dirty="0"/>
          </a:p>
        </p:txBody>
      </p:sp>
    </p:spTree>
    <p:extLst>
      <p:ext uri="{BB962C8B-B14F-4D97-AF65-F5344CB8AC3E}">
        <p14:creationId xmlns:p14="http://schemas.microsoft.com/office/powerpoint/2010/main" val="1917936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25879"/>
            <a:ext cx="8534400" cy="1507067"/>
          </a:xfrm>
        </p:spPr>
        <p:txBody>
          <a:bodyPr/>
          <a:lstStyle/>
          <a:p>
            <a:endParaRPr lang="tr-TR"/>
          </a:p>
        </p:txBody>
      </p:sp>
      <p:sp>
        <p:nvSpPr>
          <p:cNvPr id="3" name="İçerik Yer Tutucusu 2"/>
          <p:cNvSpPr>
            <a:spLocks noGrp="1"/>
          </p:cNvSpPr>
          <p:nvPr>
            <p:ph idx="1"/>
          </p:nvPr>
        </p:nvSpPr>
        <p:spPr>
          <a:xfrm>
            <a:off x="684212" y="2421294"/>
            <a:ext cx="8534400" cy="3615267"/>
          </a:xfrm>
        </p:spPr>
        <p:txBody>
          <a:bodyPr>
            <a:normAutofit fontScale="92500" lnSpcReduction="10000"/>
          </a:bodyPr>
          <a:lstStyle/>
          <a:p>
            <a:r>
              <a:rPr lang="tr-TR" dirty="0"/>
              <a:t>Hasta ile </a:t>
            </a:r>
            <a:r>
              <a:rPr lang="tr-TR" dirty="0" smtClean="0"/>
              <a:t>sağlık çalışanı arasındaki </a:t>
            </a:r>
            <a:r>
              <a:rPr lang="tr-TR" dirty="0"/>
              <a:t>hukuki ilişki somut olaya göre farklı şekillerde vücut bulabilir. Hastanın, bir hastaneye başvurduğunda hasta ile </a:t>
            </a:r>
            <a:r>
              <a:rPr lang="tr-TR" dirty="0" smtClean="0"/>
              <a:t>sağlık çalışanı arasındaki </a:t>
            </a:r>
            <a:r>
              <a:rPr lang="tr-TR" dirty="0"/>
              <a:t>ilişki kural olarak haksız fiil hükümlerine göre değerlendirilecekken; hastanın, hekimin muayenehanesine başvurması halinde </a:t>
            </a:r>
            <a:r>
              <a:rPr lang="tr-TR" dirty="0"/>
              <a:t>sağlık çalışanı </a:t>
            </a:r>
            <a:r>
              <a:rPr lang="tr-TR" dirty="0" smtClean="0"/>
              <a:t>hasta </a:t>
            </a:r>
            <a:r>
              <a:rPr lang="tr-TR" dirty="0"/>
              <a:t>arasındaki ilişki bir sözleşme ilişkisi teşkil edecektir.</a:t>
            </a:r>
          </a:p>
          <a:p>
            <a:r>
              <a:rPr lang="tr-TR" dirty="0"/>
              <a:t>Hasta hekimin </a:t>
            </a:r>
            <a:r>
              <a:rPr lang="tr-TR" dirty="0" smtClean="0"/>
              <a:t>muayenehanesine ya da özel hastaneye </a:t>
            </a:r>
            <a:r>
              <a:rPr lang="tr-TR" dirty="0"/>
              <a:t>başvurduğunda ve hekimden de tedaviye ilişkin kabul geldiğinde hekimle </a:t>
            </a:r>
            <a:r>
              <a:rPr lang="tr-TR" dirty="0" smtClean="0"/>
              <a:t>veya hastaneyle hasta </a:t>
            </a:r>
            <a:r>
              <a:rPr lang="tr-TR" dirty="0"/>
              <a:t>arasında sözleşme kurulmuş olur. Bu sözleşme ilişkisi, hekimin ve aynı şekilde hastanın taleplerinin, haklarının ve yükümlülüklerinin temelini oluşturacaktır. Sözleşmenin konusunu, hekimin hastasını muayene etmesi, teşhis koyması ve tedavi etmesi oluşturmaktadır. </a:t>
            </a:r>
            <a:endParaRPr lang="tr-TR" dirty="0"/>
          </a:p>
        </p:txBody>
      </p:sp>
    </p:spTree>
    <p:extLst>
      <p:ext uri="{BB962C8B-B14F-4D97-AF65-F5344CB8AC3E}">
        <p14:creationId xmlns:p14="http://schemas.microsoft.com/office/powerpoint/2010/main" val="1410053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77959" y="325879"/>
            <a:ext cx="8534400" cy="1507067"/>
          </a:xfrm>
        </p:spPr>
        <p:txBody>
          <a:bodyPr/>
          <a:lstStyle/>
          <a:p>
            <a:r>
              <a:rPr lang="tr-TR" smtClean="0"/>
              <a:t>TEDAVİ SÖZLEŞMESİ</a:t>
            </a:r>
            <a:endParaRPr lang="tr-TR"/>
          </a:p>
        </p:txBody>
      </p:sp>
      <p:sp>
        <p:nvSpPr>
          <p:cNvPr id="3" name="İçerik Yer Tutucusu 2"/>
          <p:cNvSpPr>
            <a:spLocks noGrp="1"/>
          </p:cNvSpPr>
          <p:nvPr>
            <p:ph idx="1"/>
          </p:nvPr>
        </p:nvSpPr>
        <p:spPr>
          <a:xfrm>
            <a:off x="677959" y="2327988"/>
            <a:ext cx="8534400" cy="3615267"/>
          </a:xfrm>
        </p:spPr>
        <p:txBody>
          <a:bodyPr/>
          <a:lstStyle/>
          <a:p>
            <a:r>
              <a:rPr lang="tr-TR" dirty="0"/>
              <a:t>Hasta ile </a:t>
            </a:r>
            <a:r>
              <a:rPr lang="tr-TR" dirty="0" smtClean="0"/>
              <a:t>hekim veya özel hastane </a:t>
            </a:r>
            <a:r>
              <a:rPr lang="tr-TR" dirty="0"/>
              <a:t>arasında kurulan ve konusunu tıbbi teşhis ve tedavinin oluşturduğu sözleşmeler, tedavi veya hekimlik sözleşmeleri olarak adlandırılmaktadır. Başka bir ifade ile hekimlik ya da tedavi sözleşmeleri, hasta veya yasal temsilcisi ile serbest çalışan hekim arasında kurulan, hekimin hastayı muayene etmeyi, bir teşhis koymayı ve tedavi etmeyi; hasta veya yasal temsilcisinin de bunun karşılığında bir bedel ödemeyi üstlendiği tam iki tarafa borç yükleyen bir sözleşmedir.</a:t>
            </a:r>
            <a:endParaRPr lang="tr-TR" dirty="0"/>
          </a:p>
        </p:txBody>
      </p:sp>
    </p:spTree>
    <p:extLst>
      <p:ext uri="{BB962C8B-B14F-4D97-AF65-F5344CB8AC3E}">
        <p14:creationId xmlns:p14="http://schemas.microsoft.com/office/powerpoint/2010/main" val="395072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5169"/>
            <a:ext cx="8534400" cy="1507067"/>
          </a:xfrm>
        </p:spPr>
        <p:txBody>
          <a:bodyPr/>
          <a:lstStyle/>
          <a:p>
            <a:r>
              <a:rPr lang="tr-TR" dirty="0" smtClean="0"/>
              <a:t>TEDAVİ SÖZLEŞMESİ</a:t>
            </a:r>
            <a:endParaRPr lang="tr-TR" dirty="0"/>
          </a:p>
        </p:txBody>
      </p:sp>
      <p:sp>
        <p:nvSpPr>
          <p:cNvPr id="3" name="İçerik Yer Tutucusu 2"/>
          <p:cNvSpPr>
            <a:spLocks noGrp="1"/>
          </p:cNvSpPr>
          <p:nvPr>
            <p:ph idx="1"/>
          </p:nvPr>
        </p:nvSpPr>
        <p:spPr>
          <a:xfrm>
            <a:off x="684212" y="2421294"/>
            <a:ext cx="8534400" cy="3615267"/>
          </a:xfrm>
        </p:spPr>
        <p:txBody>
          <a:bodyPr>
            <a:normAutofit fontScale="77500" lnSpcReduction="20000"/>
          </a:bodyPr>
          <a:lstStyle/>
          <a:p>
            <a:r>
              <a:rPr lang="tr-TR" dirty="0"/>
              <a:t>7.11.2013 tarih ve 6502 sayılı Tüketicinin Korunması Hakkında Kanun’un 3. maddesinde tüketici işlemi tanımının altına 4072 sayılı Tüketicinin Korunması Hakkında Kanun’dan farklı olarak vekalet ve eser sözleşmesinin de aralarında bulunduğu bazı sözleşme tipleri de eklenmiştir. Yapılan bu değişiklikle birlikte, iş görme sözleşmesi teşkil eden </a:t>
            </a:r>
            <a:r>
              <a:rPr lang="tr-TR" dirty="0" smtClean="0"/>
              <a:t>tedavi sözleşmesi</a:t>
            </a:r>
            <a:r>
              <a:rPr lang="tr-TR" dirty="0"/>
              <a:t>, uygulama ve doktrinin büyük bir kısmı tarafından tüketici işlemi altında değerlendirilmeye başlanmıştır. Ancak önemle belirtilmelidir ki, hasta ile hekim arasında mevcut olan </a:t>
            </a:r>
            <a:r>
              <a:rPr lang="tr-TR" dirty="0" err="1"/>
              <a:t>sözleşmesel</a:t>
            </a:r>
            <a:r>
              <a:rPr lang="tr-TR" dirty="0"/>
              <a:t> ilişkinin aynı zamanda tüketici sözleşmesi olarak adlandırılabilmesi, bu ilişkinin tüketici işleminin taşıması gereken diğer özellikleri de taşımasına bağlıdır. Bir işlemin tüketici işlemi olabilmesi için, taraflarından birinin tüketici, başka bir ifadeyle ticari veya mesleki amaçla hareket etmeyen bir kişi; işlemin diğer tarafını ticari veya mesleki amaçla hareket eden karşı tarafın oluşturması ve yapılan işlemin bir tüketici işlemi olarak Tüketicinin Korunması Hakkında Kanun’da öngörülmüş olması gerekmektedir. Bu anlamda hastanın ticari veya mesleki amaçla hareket etmemesi halinde, işlemin karşı tarafını oluşturan hekim mesleki amaçla hareket ettiği ve temelde iş görme sözleşmesi teşkil eden hekimlik sözleşmesi de 6502 sayılı Kanun’da öngörüldüğü için, tedavi sözleşmesi bir tüketici sözleşmesi niteliği taşıyacaktır.</a:t>
            </a:r>
            <a:endParaRPr lang="tr-TR" dirty="0"/>
          </a:p>
        </p:txBody>
      </p:sp>
    </p:spTree>
    <p:extLst>
      <p:ext uri="{BB962C8B-B14F-4D97-AF65-F5344CB8AC3E}">
        <p14:creationId xmlns:p14="http://schemas.microsoft.com/office/powerpoint/2010/main" val="910930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00524"/>
            <a:ext cx="8534400" cy="1507067"/>
          </a:xfrm>
        </p:spPr>
        <p:txBody>
          <a:bodyPr/>
          <a:lstStyle/>
          <a:p>
            <a:r>
              <a:rPr lang="tr-TR" dirty="0" err="1" smtClean="0"/>
              <a:t>Sui</a:t>
            </a:r>
            <a:r>
              <a:rPr lang="tr-TR" dirty="0" smtClean="0"/>
              <a:t> </a:t>
            </a:r>
            <a:r>
              <a:rPr lang="tr-TR" dirty="0" err="1" smtClean="0"/>
              <a:t>generis</a:t>
            </a:r>
            <a:r>
              <a:rPr lang="tr-TR" dirty="0" smtClean="0"/>
              <a:t> sözleşme olduğu görüşü</a:t>
            </a:r>
            <a:endParaRPr lang="tr-TR" dirty="0"/>
          </a:p>
        </p:txBody>
      </p:sp>
      <p:sp>
        <p:nvSpPr>
          <p:cNvPr id="3" name="İçerik Yer Tutucusu 2"/>
          <p:cNvSpPr>
            <a:spLocks noGrp="1"/>
          </p:cNvSpPr>
          <p:nvPr>
            <p:ph idx="1"/>
          </p:nvPr>
        </p:nvSpPr>
        <p:spPr>
          <a:xfrm>
            <a:off x="684212" y="2458616"/>
            <a:ext cx="8534400" cy="3615267"/>
          </a:xfrm>
        </p:spPr>
        <p:txBody>
          <a:bodyPr/>
          <a:lstStyle/>
          <a:p>
            <a:r>
              <a:rPr lang="tr-TR" dirty="0"/>
              <a:t>İlk görüşe göre, </a:t>
            </a:r>
            <a:r>
              <a:rPr lang="tr-TR" dirty="0" smtClean="0"/>
              <a:t>tedavi sözleşmesi</a:t>
            </a:r>
            <a:r>
              <a:rPr lang="tr-TR" dirty="0"/>
              <a:t>, kendine özgü (</a:t>
            </a:r>
            <a:r>
              <a:rPr lang="tr-TR" dirty="0" err="1"/>
              <a:t>sui</a:t>
            </a:r>
            <a:r>
              <a:rPr lang="tr-TR" dirty="0"/>
              <a:t> </a:t>
            </a:r>
            <a:r>
              <a:rPr lang="tr-TR" dirty="0" err="1"/>
              <a:t>generis</a:t>
            </a:r>
            <a:r>
              <a:rPr lang="tr-TR" dirty="0"/>
              <a:t>) bir sözleşmedir ve bu sözleşme türünün, Borçlar Kanunu’ndaki diğer sözleşmelerden biriyle açıklanabilmesi mümkün ve doğru değildir. Çünkü hekimlik sözleşmesi de tam iki tarafa borç yükleyen sözleşme olmasına rağmen, hekimin borcu, hastanın borcunun aksine, “mal” varlığı ile ölçülememekte ve hekimin her hangi bir hatası sonucunda sözleşmenin karşı tarafı bu hatayı bazen hayatıyla olmak üzere “can” varlığıyla ödemektedir.</a:t>
            </a:r>
            <a:r>
              <a:rPr lang="tr-TR" dirty="0"/>
              <a:t> </a:t>
            </a:r>
          </a:p>
        </p:txBody>
      </p:sp>
    </p:spTree>
    <p:extLst>
      <p:ext uri="{BB962C8B-B14F-4D97-AF65-F5344CB8AC3E}">
        <p14:creationId xmlns:p14="http://schemas.microsoft.com/office/powerpoint/2010/main" val="1549277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512491"/>
            <a:ext cx="8534400" cy="1507067"/>
          </a:xfrm>
        </p:spPr>
        <p:txBody>
          <a:bodyPr/>
          <a:lstStyle/>
          <a:p>
            <a:r>
              <a:rPr lang="tr-TR" dirty="0" smtClean="0"/>
              <a:t>Vekalet sözleşmesi görüşü</a:t>
            </a:r>
            <a:endParaRPr lang="tr-TR" dirty="0"/>
          </a:p>
        </p:txBody>
      </p:sp>
      <p:sp>
        <p:nvSpPr>
          <p:cNvPr id="3" name="İçerik Yer Tutucusu 2"/>
          <p:cNvSpPr>
            <a:spLocks noGrp="1"/>
          </p:cNvSpPr>
          <p:nvPr>
            <p:ph idx="1"/>
          </p:nvPr>
        </p:nvSpPr>
        <p:spPr>
          <a:xfrm>
            <a:off x="684212" y="2272004"/>
            <a:ext cx="8534400" cy="3615267"/>
          </a:xfrm>
        </p:spPr>
        <p:txBody>
          <a:bodyPr/>
          <a:lstStyle/>
          <a:p>
            <a:r>
              <a:rPr lang="tr-TR" dirty="0" smtClean="0"/>
              <a:t>Tedavi sözleşmesini </a:t>
            </a:r>
            <a:r>
              <a:rPr lang="tr-TR" dirty="0"/>
              <a:t>bir vekalet ilişkisiyle açıklayan görüşe göre, hasta ile hekim </a:t>
            </a:r>
            <a:r>
              <a:rPr lang="tr-TR" dirty="0" smtClean="0"/>
              <a:t>veya özel hastane arasında </a:t>
            </a:r>
            <a:r>
              <a:rPr lang="tr-TR" dirty="0"/>
              <a:t>bir vekâlet sözleşmesi vardır. Vekâlet sözleşmesi çerçevesinde hasta, hekimi vekil tayin edecek ve rızası doğrultusunda hekimi yönlendirecektir. Hekim ise, bu sözleşmeye dayanarak bilgi ve tecrübeleri vasıtasıyla hasta için en uygun gördüğü tedaviyi uygulayacaktır.</a:t>
            </a:r>
            <a:r>
              <a:rPr lang="tr-TR" dirty="0"/>
              <a:t> </a:t>
            </a:r>
          </a:p>
        </p:txBody>
      </p:sp>
    </p:spTree>
    <p:extLst>
      <p:ext uri="{BB962C8B-B14F-4D97-AF65-F5344CB8AC3E}">
        <p14:creationId xmlns:p14="http://schemas.microsoft.com/office/powerpoint/2010/main" val="1365691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15281" y="363201"/>
            <a:ext cx="8534400" cy="1507067"/>
          </a:xfrm>
        </p:spPr>
        <p:txBody>
          <a:bodyPr/>
          <a:lstStyle/>
          <a:p>
            <a:r>
              <a:rPr lang="tr-TR" dirty="0" smtClean="0"/>
              <a:t>Eser sözleşmesi olduğu durumlar</a:t>
            </a:r>
            <a:endParaRPr lang="tr-TR" dirty="0"/>
          </a:p>
        </p:txBody>
      </p:sp>
      <p:sp>
        <p:nvSpPr>
          <p:cNvPr id="3" name="İçerik Yer Tutucusu 2"/>
          <p:cNvSpPr>
            <a:spLocks noGrp="1"/>
          </p:cNvSpPr>
          <p:nvPr>
            <p:ph idx="1"/>
          </p:nvPr>
        </p:nvSpPr>
        <p:spPr>
          <a:xfrm>
            <a:off x="715281" y="2122715"/>
            <a:ext cx="8534400" cy="3615267"/>
          </a:xfrm>
        </p:spPr>
        <p:txBody>
          <a:bodyPr/>
          <a:lstStyle/>
          <a:p>
            <a:r>
              <a:rPr lang="tr-TR" dirty="0"/>
              <a:t>Eser sözleşmesi sayılan tedavi sözleşmelerinin başında estetik ameliyatları (kozmetik müdahaleler) </a:t>
            </a:r>
            <a:r>
              <a:rPr lang="tr-TR" dirty="0" smtClean="0"/>
              <a:t>gelir.</a:t>
            </a:r>
          </a:p>
          <a:p>
            <a:r>
              <a:rPr lang="tr-TR" dirty="0"/>
              <a:t>Eser Sözleşmesi sayılan bir diğer tedavi sözleşmesi türü de diş hekiminin takma diş takması, protez ve diş dolgusu yapması edimlerini içeren sözleşmelerdir.</a:t>
            </a:r>
            <a:endParaRPr lang="tr-TR" dirty="0"/>
          </a:p>
        </p:txBody>
      </p:sp>
    </p:spTree>
    <p:extLst>
      <p:ext uri="{BB962C8B-B14F-4D97-AF65-F5344CB8AC3E}">
        <p14:creationId xmlns:p14="http://schemas.microsoft.com/office/powerpoint/2010/main" val="1204072183"/>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Dilim</Template>
  <TotalTime>24</TotalTime>
  <Words>571</Words>
  <Application>Microsoft Macintosh PowerPoint</Application>
  <PresentationFormat>Geniş Ekran</PresentationFormat>
  <Paragraphs>17</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Century Gothic</vt:lpstr>
      <vt:lpstr>Wingdings 3</vt:lpstr>
      <vt:lpstr>Dilim</vt:lpstr>
      <vt:lpstr>Sağlık bilimleri fakültesi</vt:lpstr>
      <vt:lpstr>IV. bölüm</vt:lpstr>
      <vt:lpstr>PowerPoint Sunusu</vt:lpstr>
      <vt:lpstr>TEDAVİ SÖZLEŞMESİ</vt:lpstr>
      <vt:lpstr>TEDAVİ SÖZLEŞMESİ</vt:lpstr>
      <vt:lpstr>Sui generis sözleşme olduğu görüşü</vt:lpstr>
      <vt:lpstr>Vekalet sözleşmesi görüşü</vt:lpstr>
      <vt:lpstr>Eser sözleşmesi olduğu durumlar</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bilimleri fakültesi</dc:title>
  <dc:creator>Tuğçe ORAL</dc:creator>
  <cp:lastModifiedBy>Tuğçe ORAL</cp:lastModifiedBy>
  <cp:revision>2</cp:revision>
  <dcterms:created xsi:type="dcterms:W3CDTF">2018-09-24T08:37:16Z</dcterms:created>
  <dcterms:modified xsi:type="dcterms:W3CDTF">2018-09-24T09:01:47Z</dcterms:modified>
</cp:coreProperties>
</file>