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F1D6-38D6-4563-A8B1-7FFDFD17AE09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39A5-371D-4B08-8DC1-1F48D2974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F1D6-38D6-4563-A8B1-7FFDFD17AE09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39A5-371D-4B08-8DC1-1F48D2974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F1D6-38D6-4563-A8B1-7FFDFD17AE09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39A5-371D-4B08-8DC1-1F48D2974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F1D6-38D6-4563-A8B1-7FFDFD17AE09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39A5-371D-4B08-8DC1-1F48D2974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F1D6-38D6-4563-A8B1-7FFDFD17AE09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39A5-371D-4B08-8DC1-1F48D2974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F1D6-38D6-4563-A8B1-7FFDFD17AE09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39A5-371D-4B08-8DC1-1F48D2974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F1D6-38D6-4563-A8B1-7FFDFD17AE09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39A5-371D-4B08-8DC1-1F48D2974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F1D6-38D6-4563-A8B1-7FFDFD17AE09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39A5-371D-4B08-8DC1-1F48D2974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F1D6-38D6-4563-A8B1-7FFDFD17AE09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39A5-371D-4B08-8DC1-1F48D2974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F1D6-38D6-4563-A8B1-7FFDFD17AE09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39A5-371D-4B08-8DC1-1F48D2974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0F1D6-38D6-4563-A8B1-7FFDFD17AE09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A39A5-371D-4B08-8DC1-1F48D29747E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0F1D6-38D6-4563-A8B1-7FFDFD17AE09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A39A5-371D-4B08-8DC1-1F48D29747E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Duygular: Cinsiyet, Siyaset Ve Emek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5.Hafta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Popülizm ve Hınç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 Popülist Hareketlerin Yükselişi </a:t>
            </a:r>
            <a:endParaRPr lang="en-US" dirty="0" smtClean="0"/>
          </a:p>
          <a:p>
            <a:endParaRPr lang="tr-TR" dirty="0" smtClean="0"/>
          </a:p>
          <a:p>
            <a:r>
              <a:rPr lang="tr-TR" dirty="0" smtClean="0"/>
              <a:t>ABD’de </a:t>
            </a:r>
            <a:r>
              <a:rPr lang="tr-TR" dirty="0"/>
              <a:t>Donald </a:t>
            </a:r>
            <a:r>
              <a:rPr lang="tr-TR" dirty="0" err="1"/>
              <a:t>Trump</a:t>
            </a:r>
            <a:r>
              <a:rPr lang="tr-TR" dirty="0"/>
              <a:t>, Macaristan’da Victor </a:t>
            </a:r>
            <a:r>
              <a:rPr lang="tr-TR" dirty="0" err="1"/>
              <a:t>Orban</a:t>
            </a:r>
            <a:r>
              <a:rPr lang="tr-TR" dirty="0"/>
              <a:t>, Hindistan’da </a:t>
            </a:r>
            <a:r>
              <a:rPr lang="tr-TR" dirty="0" err="1"/>
              <a:t>Narendra</a:t>
            </a:r>
            <a:r>
              <a:rPr lang="tr-TR" dirty="0"/>
              <a:t> </a:t>
            </a:r>
            <a:r>
              <a:rPr lang="tr-TR" dirty="0" err="1" smtClean="0"/>
              <a:t>Modi</a:t>
            </a:r>
            <a:r>
              <a:rPr lang="tr-TR" dirty="0" smtClean="0"/>
              <a:t>, </a:t>
            </a:r>
            <a:r>
              <a:rPr lang="tr-TR" dirty="0"/>
              <a:t>Polonya’da </a:t>
            </a:r>
            <a:r>
              <a:rPr lang="tr-TR" dirty="0" err="1"/>
              <a:t>Jaroslaw</a:t>
            </a:r>
            <a:r>
              <a:rPr lang="tr-TR" dirty="0"/>
              <a:t> </a:t>
            </a:r>
            <a:r>
              <a:rPr lang="tr-TR" dirty="0" err="1" smtClean="0"/>
              <a:t>Kaczynski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Duygular</a:t>
            </a:r>
            <a:r>
              <a:rPr lang="en-US" dirty="0" smtClean="0"/>
              <a:t> </a:t>
            </a:r>
            <a:r>
              <a:rPr lang="en-US" dirty="0" err="1" smtClean="0"/>
              <a:t>Siyaseti</a:t>
            </a:r>
            <a:endParaRPr lang="en-US" dirty="0" smtClean="0"/>
          </a:p>
          <a:p>
            <a:endParaRPr lang="en-US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Popülizm ve Hınç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Popülist siyasetin tanımlayıcı özelliklerinden </a:t>
            </a:r>
            <a:r>
              <a:rPr lang="tr-TR" dirty="0" smtClean="0"/>
              <a:t>biri biz/onlar antagonizma</a:t>
            </a:r>
            <a:r>
              <a:rPr lang="en-US" dirty="0" smtClean="0"/>
              <a:t>s</a:t>
            </a:r>
            <a:r>
              <a:rPr lang="tr-TR" dirty="0" err="1" smtClean="0"/>
              <a:t>ı</a:t>
            </a:r>
            <a:r>
              <a:rPr lang="tr-TR" dirty="0" err="1" smtClean="0"/>
              <a:t>nın</a:t>
            </a:r>
            <a:r>
              <a:rPr lang="tr-TR" dirty="0" smtClean="0"/>
              <a:t> </a:t>
            </a:r>
            <a:r>
              <a:rPr lang="tr-TR" dirty="0"/>
              <a:t>kuruluş ve keskinleşmesinde rol oynayan duygusal </a:t>
            </a:r>
            <a:r>
              <a:rPr lang="tr-TR" dirty="0" smtClean="0"/>
              <a:t>dinamikler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tr-TR" dirty="0" smtClean="0"/>
              <a:t> </a:t>
            </a:r>
            <a:r>
              <a:rPr lang="en-US" dirty="0" err="1" smtClean="0"/>
              <a:t>Karizmatik</a:t>
            </a:r>
            <a:r>
              <a:rPr lang="en-US" dirty="0" smtClean="0"/>
              <a:t> populist </a:t>
            </a:r>
            <a:r>
              <a:rPr lang="en-US" dirty="0" err="1" smtClean="0"/>
              <a:t>liderlerde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Popülizm ve Hınç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Punitive Feelings (</a:t>
            </a:r>
            <a:r>
              <a:rPr lang="en-US" dirty="0" err="1" smtClean="0"/>
              <a:t>Cezalandırıcı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r>
              <a:rPr lang="en-US" dirty="0"/>
              <a:t>)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</a:t>
            </a:r>
            <a:r>
              <a:rPr lang="tr-TR" dirty="0" err="1" smtClean="0"/>
              <a:t>isilleme</a:t>
            </a:r>
            <a:r>
              <a:rPr lang="tr-TR" dirty="0" smtClean="0"/>
              <a:t> </a:t>
            </a:r>
            <a:r>
              <a:rPr lang="tr-TR" dirty="0" err="1"/>
              <a:t>saiklerinin</a:t>
            </a:r>
            <a:r>
              <a:rPr lang="tr-TR" dirty="0"/>
              <a:t>, intikamcı güdülerin ve cezalandırıcı hislerin, sosyal medya, siyasi liderler, parti siyaseti, sosyal politikalar gibi farklı alanlarda işliyor </a:t>
            </a:r>
            <a:r>
              <a:rPr lang="tr-TR" dirty="0" smtClean="0"/>
              <a:t>oluşu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Wendy</a:t>
            </a:r>
            <a:r>
              <a:rPr lang="tr-TR" dirty="0" smtClean="0"/>
              <a:t> Brown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“</a:t>
            </a:r>
            <a:r>
              <a:rPr lang="tr-TR" dirty="0" err="1"/>
              <a:t>Neoliberalism’s</a:t>
            </a:r>
            <a:r>
              <a:rPr lang="tr-TR" dirty="0"/>
              <a:t> Frankenstein” başlıklı </a:t>
            </a:r>
            <a:r>
              <a:rPr lang="tr-TR" dirty="0" smtClean="0"/>
              <a:t>makalesi</a:t>
            </a:r>
            <a:r>
              <a:rPr lang="en-US" dirty="0" smtClean="0"/>
              <a:t> (2017)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r>
              <a:rPr lang="tr-TR" dirty="0" smtClean="0"/>
              <a:t>batıdaki </a:t>
            </a:r>
            <a:r>
              <a:rPr lang="tr-TR" dirty="0"/>
              <a:t>otoriter rejimlerin </a:t>
            </a:r>
            <a:r>
              <a:rPr lang="tr-TR" dirty="0" smtClean="0"/>
              <a:t>yükselişi </a:t>
            </a:r>
            <a:endParaRPr lang="en-US" dirty="0"/>
          </a:p>
          <a:p>
            <a:r>
              <a:rPr lang="tr-TR" dirty="0" err="1" smtClean="0"/>
              <a:t>neoliberal</a:t>
            </a:r>
            <a:r>
              <a:rPr lang="tr-TR" dirty="0" smtClean="0"/>
              <a:t> </a:t>
            </a:r>
            <a:r>
              <a:rPr lang="tr-TR" dirty="0"/>
              <a:t>rasyonalitenin yarattığı </a:t>
            </a:r>
            <a:r>
              <a:rPr lang="tr-TR" dirty="0" smtClean="0"/>
              <a:t>tahribat </a:t>
            </a:r>
            <a:endParaRPr lang="en-US" dirty="0" smtClean="0"/>
          </a:p>
          <a:p>
            <a:r>
              <a:rPr lang="tr-TR" dirty="0" smtClean="0"/>
              <a:t>tepkisel duygular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tr-TR" dirty="0" smtClean="0"/>
              <a:t>hınç ve kin</a:t>
            </a:r>
            <a:r>
              <a:rPr lang="en-US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Popülist</a:t>
            </a:r>
            <a:r>
              <a:rPr lang="en-US" dirty="0" smtClean="0"/>
              <a:t> </a:t>
            </a:r>
            <a:r>
              <a:rPr lang="en-US" dirty="0" err="1" smtClean="0"/>
              <a:t>Hareketlerin</a:t>
            </a:r>
            <a:r>
              <a:rPr lang="en-US" dirty="0" smtClean="0"/>
              <a:t> </a:t>
            </a:r>
            <a:r>
              <a:rPr lang="en-US" dirty="0" err="1" smtClean="0"/>
              <a:t>Oluşumunu</a:t>
            </a:r>
            <a:r>
              <a:rPr lang="en-US" dirty="0" smtClean="0"/>
              <a:t> </a:t>
            </a:r>
            <a:r>
              <a:rPr lang="en-US" dirty="0" err="1" smtClean="0"/>
              <a:t>Anlamak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</a:t>
            </a:r>
            <a:r>
              <a:rPr lang="tr-TR" dirty="0" err="1" smtClean="0"/>
              <a:t>konomik</a:t>
            </a:r>
            <a:r>
              <a:rPr lang="tr-TR" dirty="0" smtClean="0"/>
              <a:t> çıkarlar</a:t>
            </a:r>
            <a:endParaRPr lang="en-US" dirty="0" smtClean="0"/>
          </a:p>
          <a:p>
            <a:endParaRPr lang="en-US" dirty="0" smtClean="0"/>
          </a:p>
          <a:p>
            <a:r>
              <a:rPr lang="tr-TR" dirty="0" smtClean="0"/>
              <a:t> </a:t>
            </a:r>
            <a:r>
              <a:rPr lang="en-US" dirty="0" smtClean="0"/>
              <a:t>D</a:t>
            </a:r>
            <a:r>
              <a:rPr lang="tr-TR" dirty="0" smtClean="0"/>
              <a:t>uygusal çıkarlar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Populizmin</a:t>
            </a:r>
            <a:r>
              <a:rPr lang="en-US" dirty="0" smtClean="0"/>
              <a:t> </a:t>
            </a:r>
            <a:r>
              <a:rPr lang="en-US" dirty="0" err="1" smtClean="0"/>
              <a:t>Duygusal</a:t>
            </a:r>
            <a:r>
              <a:rPr lang="en-US" dirty="0" smtClean="0"/>
              <a:t> </a:t>
            </a:r>
            <a:r>
              <a:rPr lang="en-US" dirty="0" err="1" smtClean="0"/>
              <a:t>Dinamikleri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en-US" dirty="0" smtClean="0"/>
              <a:t>Populist</a:t>
            </a:r>
            <a:r>
              <a:rPr lang="tr-TR" dirty="0" smtClean="0"/>
              <a:t> oluşumlara anlam ve biçim veren duygusal enerjiler</a:t>
            </a:r>
            <a:endParaRPr lang="en-US" dirty="0" smtClean="0"/>
          </a:p>
          <a:p>
            <a:endParaRPr lang="en-US" dirty="0"/>
          </a:p>
          <a:p>
            <a:r>
              <a:rPr lang="tr-TR" dirty="0" smtClean="0"/>
              <a:t> </a:t>
            </a:r>
            <a:r>
              <a:rPr lang="en-US" dirty="0" smtClean="0"/>
              <a:t>Populist </a:t>
            </a:r>
            <a:r>
              <a:rPr lang="en-US" dirty="0" err="1" smtClean="0"/>
              <a:t>hareketlerin</a:t>
            </a:r>
            <a:r>
              <a:rPr lang="en-US" dirty="0" smtClean="0"/>
              <a:t> k</a:t>
            </a:r>
            <a:r>
              <a:rPr lang="tr-TR" dirty="0" err="1" smtClean="0"/>
              <a:t>urumsal</a:t>
            </a:r>
            <a:r>
              <a:rPr lang="tr-TR" dirty="0" smtClean="0"/>
              <a:t> </a:t>
            </a:r>
            <a:r>
              <a:rPr lang="tr-TR" dirty="0"/>
              <a:t>rasyonaliteye karşı ise dolaysızlık (</a:t>
            </a:r>
            <a:r>
              <a:rPr lang="tr-TR" dirty="0" err="1"/>
              <a:t>immediacy</a:t>
            </a:r>
            <a:r>
              <a:rPr lang="tr-TR" dirty="0"/>
              <a:t>) nosyonunu </a:t>
            </a:r>
            <a:r>
              <a:rPr lang="tr-TR" dirty="0" smtClean="0"/>
              <a:t>yücelt</a:t>
            </a:r>
            <a:r>
              <a:rPr lang="en-US" dirty="0" err="1" smtClean="0"/>
              <a:t>meleri</a:t>
            </a:r>
            <a:r>
              <a:rPr lang="tr-TR" dirty="0" smtClean="0"/>
              <a:t>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Önerilen Okuma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Eric</a:t>
            </a:r>
            <a:r>
              <a:rPr lang="tr-TR" dirty="0"/>
              <a:t> </a:t>
            </a:r>
            <a:r>
              <a:rPr lang="tr-TR" dirty="0" err="1"/>
              <a:t>Fassin</a:t>
            </a:r>
            <a:r>
              <a:rPr lang="tr-TR" i="1" dirty="0"/>
              <a:t>, Popülizm: Büyük Hınç</a:t>
            </a:r>
            <a:r>
              <a:rPr lang="tr-TR" dirty="0"/>
              <a:t>. </a:t>
            </a:r>
            <a:r>
              <a:rPr lang="tr-TR" dirty="0" err="1"/>
              <a:t>Heretik</a:t>
            </a:r>
            <a:r>
              <a:rPr lang="tr-TR" dirty="0"/>
              <a:t> Yayınları.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173</Words>
  <Application>Microsoft Office PowerPoint</Application>
  <PresentationFormat>Ekran Gösterisi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Duygular: Cinsiyet, Siyaset Ve Emek</vt:lpstr>
      <vt:lpstr>Popülizm ve Hınç</vt:lpstr>
      <vt:lpstr>Popülizm ve Hınç</vt:lpstr>
      <vt:lpstr>Popülizm ve Hınç</vt:lpstr>
      <vt:lpstr>Wendy Brown</vt:lpstr>
      <vt:lpstr>Popülist Hareketlerin Oluşumunu Anlamak</vt:lpstr>
      <vt:lpstr>Populizmin Duygusal Dinamikleri</vt:lpstr>
      <vt:lpstr>Önerilen Okuma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Duygular: Cinsiyet, Siyaset Ve Emek</dc:title>
  <dc:creator>sony</dc:creator>
  <cp:lastModifiedBy>sony</cp:lastModifiedBy>
  <cp:revision>7</cp:revision>
  <dcterms:created xsi:type="dcterms:W3CDTF">2018-11-08T15:27:58Z</dcterms:created>
  <dcterms:modified xsi:type="dcterms:W3CDTF">2018-11-08T16:35:45Z</dcterms:modified>
</cp:coreProperties>
</file>