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9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86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9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08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9768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636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66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506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068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96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2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58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63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50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20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26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77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3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694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0998" y="1152939"/>
            <a:ext cx="9404723" cy="4731025"/>
          </a:xfrm>
        </p:spPr>
        <p:txBody>
          <a:bodyPr/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ALACAKLININ</a:t>
            </a:r>
            <a:br>
              <a:rPr lang="tr-TR" dirty="0" smtClean="0"/>
            </a:br>
            <a:r>
              <a:rPr lang="tr-TR" dirty="0" smtClean="0"/>
              <a:t>VE</a:t>
            </a:r>
            <a:br>
              <a:rPr lang="tr-TR" dirty="0" smtClean="0"/>
            </a:br>
            <a:r>
              <a:rPr lang="tr-TR" dirty="0" smtClean="0"/>
              <a:t>BORÇLUNUN TEMERRÜDÜ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8552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Alacaklının Temerrüdü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Alacaklının kendisine arz edilen ifayı haklı bir sebep olmaksızın kabul etmemesi veya ifanın gerçekleşmesi için kendi yapması gerekenleri yapmaması durumu alacaklının temerrüdüdür. Bunun için;</a:t>
            </a:r>
          </a:p>
          <a:p>
            <a:pPr marL="0" indent="0">
              <a:buNone/>
            </a:pPr>
            <a:r>
              <a:rPr lang="tr-TR" dirty="0" smtClean="0"/>
              <a:t>- Borçlu ifaya hazır olmalı ve bunu alacaklıya sunmuş olmalı</a:t>
            </a:r>
          </a:p>
          <a:p>
            <a:pPr marL="0" indent="0">
              <a:buNone/>
            </a:pPr>
            <a:r>
              <a:rPr lang="tr-TR" dirty="0" smtClean="0"/>
              <a:t>- Alacaklı ifayı kabulden kaçınmalı</a:t>
            </a:r>
          </a:p>
          <a:p>
            <a:pPr marL="0" indent="0">
              <a:buNone/>
            </a:pPr>
            <a:r>
              <a:rPr lang="tr-TR" dirty="0" smtClean="0"/>
              <a:t>- Kaçınma haklı bir sebebe dayanmamalıdır.</a:t>
            </a:r>
          </a:p>
          <a:p>
            <a:pPr>
              <a:buFontTx/>
              <a:buChar char="-"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08095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400" dirty="0" smtClean="0"/>
              <a:t>Alacaklının temerrüdü halinde;</a:t>
            </a:r>
          </a:p>
          <a:p>
            <a:pPr marL="0" indent="0">
              <a:buNone/>
            </a:pPr>
            <a:r>
              <a:rPr lang="tr-TR" sz="2400" dirty="0" smtClean="0"/>
              <a:t>Borçlunun sorumluluğu azalır.</a:t>
            </a:r>
          </a:p>
          <a:p>
            <a:pPr marL="0" indent="0">
              <a:buNone/>
            </a:pPr>
            <a:r>
              <a:rPr lang="tr-TR" sz="2400" dirty="0" smtClean="0"/>
              <a:t>Hasar temerrüt ile birlikte alacaklıya geçer.</a:t>
            </a:r>
          </a:p>
          <a:p>
            <a:pPr marL="0" indent="0">
              <a:buNone/>
            </a:pPr>
            <a:r>
              <a:rPr lang="tr-TR" sz="2400" dirty="0" smtClean="0"/>
              <a:t>Alacaklı </a:t>
            </a:r>
            <a:r>
              <a:rPr lang="tr-TR" sz="2400" dirty="0" err="1" smtClean="0"/>
              <a:t>ödemezlik</a:t>
            </a:r>
            <a:r>
              <a:rPr lang="tr-TR" sz="2400" dirty="0" smtClean="0"/>
              <a:t> defini ileri süremez</a:t>
            </a:r>
          </a:p>
          <a:p>
            <a:pPr marL="0" indent="0">
              <a:buNone/>
            </a:pPr>
            <a:r>
              <a:rPr lang="tr-TR" sz="2400" dirty="0" smtClean="0"/>
              <a:t>Borçlu alacaklı yararına yaptığı masrafları alacaklıdan talep edebilir. </a:t>
            </a:r>
          </a:p>
          <a:p>
            <a:pPr marL="0" indent="0">
              <a:buNone/>
            </a:pPr>
            <a:r>
              <a:rPr lang="tr-TR" sz="2400" dirty="0" smtClean="0"/>
              <a:t>Vereceği şeyi masrafları alacaklıya ait olmak üzere tevdi edebilir. </a:t>
            </a:r>
          </a:p>
          <a:p>
            <a:pPr marL="0" indent="0">
              <a:buNone/>
            </a:pPr>
            <a:r>
              <a:rPr lang="tr-TR" sz="2400" dirty="0" smtClean="0"/>
              <a:t>Sözleşmeye konu şey bozulabilecek vs. nitelikteyse sattırabilir.</a:t>
            </a:r>
          </a:p>
          <a:p>
            <a:pPr marL="0" indent="0">
              <a:buNone/>
            </a:pPr>
            <a:r>
              <a:rPr lang="tr-TR" sz="2400" dirty="0" smtClean="0"/>
              <a:t>Borç konusu tevdie veya satmaya müsait değilse sözleşmeden dönebilir. 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284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BORÇLUNUN TEMERRÜDÜ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Muaccel bir borcun borçlu tarafından zamanında ifa edilmemesidir.</a:t>
            </a:r>
          </a:p>
          <a:p>
            <a:pPr marL="0" indent="0">
              <a:buNone/>
            </a:pPr>
            <a:r>
              <a:rPr lang="tr-TR" dirty="0" smtClean="0"/>
              <a:t>Bunun için;</a:t>
            </a:r>
          </a:p>
          <a:p>
            <a:pPr>
              <a:buFontTx/>
              <a:buChar char="-"/>
            </a:pPr>
            <a:r>
              <a:rPr lang="tr-TR" dirty="0" smtClean="0"/>
              <a:t>Borç muaccel olmalı, </a:t>
            </a:r>
          </a:p>
          <a:p>
            <a:pPr>
              <a:buFontTx/>
              <a:buChar char="-"/>
            </a:pPr>
            <a:r>
              <a:rPr lang="tr-TR" dirty="0" smtClean="0"/>
              <a:t>Alacaklının borcun ifası için borçluya ihtarda bulunması  gerekir. (Taraflar vade belirlemişse, taraflardan birine vade belirleme hakkı verilmişse, ihtar faydasız olacaksa gerekmez)</a:t>
            </a:r>
          </a:p>
          <a:p>
            <a:pPr>
              <a:buFontTx/>
              <a:buChar char="-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56557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Borçlunun temerrüdü halinde;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Borçlu alacaklının uğradığı zararı tazmin etmelidir.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İfa edilmeyen edimin uğradığı zıya için alacaklının zararlarını tazmin etmelidir.</a:t>
            </a:r>
          </a:p>
          <a:p>
            <a:pPr marL="0" indent="0">
              <a:buNone/>
            </a:pPr>
            <a:r>
              <a:rPr lang="tr-TR" dirty="0" smtClean="0"/>
              <a:t>Para borçlarında gecikme faizi ödemelidir. Ayrıca alacaklının uğradığı zararları ödemelidir.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5565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Tam iki tarafa borç yükleyen sözleşmelerde;</a:t>
            </a:r>
          </a:p>
          <a:p>
            <a:r>
              <a:rPr lang="tr-TR" dirty="0" smtClean="0"/>
              <a:t>Aynen ifa ve tazminat</a:t>
            </a:r>
          </a:p>
          <a:p>
            <a:r>
              <a:rPr lang="tr-TR" dirty="0" smtClean="0"/>
              <a:t>İfadan vazgeçme ve tazminat</a:t>
            </a:r>
          </a:p>
          <a:p>
            <a:r>
              <a:rPr lang="tr-TR" dirty="0" smtClean="0"/>
              <a:t>Sözleşmeyi feshetme ve tazminat</a:t>
            </a:r>
          </a:p>
          <a:p>
            <a:pPr marL="0" indent="0">
              <a:buNone/>
            </a:pPr>
            <a:r>
              <a:rPr lang="tr-TR" smtClean="0"/>
              <a:t>  </a:t>
            </a:r>
            <a:r>
              <a:rPr lang="tr-TR" dirty="0" smtClean="0"/>
              <a:t>haklarından birini </a:t>
            </a:r>
            <a:r>
              <a:rPr lang="tr-TR" smtClean="0"/>
              <a:t>alacaklı kullanabilir.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76033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</TotalTime>
  <Words>213</Words>
  <Application>Microsoft Office PowerPoint</Application>
  <PresentationFormat>Geniş ekran</PresentationFormat>
  <Paragraphs>30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İyon</vt:lpstr>
      <vt:lpstr> ALACAKLININ VE BORÇLUNUN TEMERRÜDÜ  </vt:lpstr>
      <vt:lpstr>Alacaklının Temerrüdü</vt:lpstr>
      <vt:lpstr>PowerPoint Sunusu</vt:lpstr>
      <vt:lpstr>BORÇLUNUN TEMERRÜDÜ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BORÇLAR HUKUKUNUN TANIMI, KONUSU, KAYNAKLARI VE BORÇLAR HUKUKUNA HAKİM OLAN İLKELER</dc:title>
  <dc:creator>DuyguAtalay</dc:creator>
  <cp:lastModifiedBy>DuyguAtalay</cp:lastModifiedBy>
  <cp:revision>5</cp:revision>
  <dcterms:created xsi:type="dcterms:W3CDTF">2018-03-17T21:06:51Z</dcterms:created>
  <dcterms:modified xsi:type="dcterms:W3CDTF">2018-03-20T00:28:00Z</dcterms:modified>
</cp:coreProperties>
</file>