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VIII</a:t>
            </a:r>
            <a:r>
              <a:rPr lang="tr-TR" smtClean="0"/>
              <a:t>. </a:t>
            </a:r>
            <a:r>
              <a:rPr lang="tr-TR" dirty="0" smtClean="0"/>
              <a:t>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尊敬語　</a:t>
            </a:r>
            <a:r>
              <a:rPr lang="en-US" altLang="ja-JP" dirty="0" smtClean="0"/>
              <a:t>X</a:t>
            </a:r>
            <a:r>
              <a:rPr lang="ja-JP" altLang="en-US" dirty="0" smtClean="0"/>
              <a:t>謙譲語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21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04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Yüceltme Dili </a:t>
            </a:r>
            <a:r>
              <a:rPr lang="tr-TR" dirty="0" err="1" smtClean="0"/>
              <a:t>vE</a:t>
            </a:r>
            <a:r>
              <a:rPr lang="tr-TR" dirty="0" smtClean="0"/>
              <a:t> mütevazı dil kullanımı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ja-JP" dirty="0" smtClean="0"/>
              <a:t>Yüceltme dili ve mütevazı dil </a:t>
            </a:r>
            <a:r>
              <a:rPr lang="tr-TR" altLang="ja-JP" dirty="0" err="1" smtClean="0"/>
              <a:t>konuşmasırasında</a:t>
            </a:r>
            <a:r>
              <a:rPr lang="tr-TR" altLang="ja-JP" dirty="0" smtClean="0"/>
              <a:t> kim ile konuşulduğuna bağlı olarak birlikte kullanılır.</a:t>
            </a:r>
          </a:p>
          <a:p>
            <a:r>
              <a:rPr lang="tr-TR" altLang="ja-JP" dirty="0" smtClean="0"/>
              <a:t>Bu derste ekte </a:t>
            </a:r>
            <a:r>
              <a:rPr lang="tr-TR" altLang="ja-JP" dirty="0" err="1" smtClean="0"/>
              <a:t>URLsi</a:t>
            </a:r>
            <a:r>
              <a:rPr lang="tr-TR" altLang="ja-JP" dirty="0" smtClean="0"/>
              <a:t> verilen videolar serisi üzerinden ders yapılacaktır.</a:t>
            </a:r>
          </a:p>
        </p:txBody>
      </p:sp>
    </p:spTree>
    <p:extLst>
      <p:ext uri="{BB962C8B-B14F-4D97-AF65-F5344CB8AC3E}">
        <p14:creationId xmlns:p14="http://schemas.microsoft.com/office/powerpoint/2010/main" val="215560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１　文化庁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en-US" altLang="ja-JP" dirty="0" smtClean="0"/>
              <a:t>2</a:t>
            </a:r>
            <a:r>
              <a:rPr lang="ja-JP" altLang="en-US" dirty="0"/>
              <a:t>　文化庁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19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tr-TR" altLang="ja-JP" dirty="0" smtClean="0"/>
              <a:t>3</a:t>
            </a:r>
            <a:r>
              <a:rPr lang="ja-JP" altLang="en-US" dirty="0"/>
              <a:t>　文化庁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0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tr-TR" altLang="ja-JP" dirty="0" smtClean="0"/>
              <a:t>4</a:t>
            </a:r>
            <a:r>
              <a:rPr lang="ja-JP" altLang="en-US" dirty="0"/>
              <a:t>　文化庁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897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tr-TR" altLang="ja-JP" dirty="0" smtClean="0"/>
              <a:t>5</a:t>
            </a:r>
            <a:r>
              <a:rPr lang="ja-JP" altLang="en-US" dirty="0"/>
              <a:t>　文化庁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99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tr-TR" altLang="ja-JP" dirty="0" smtClean="0"/>
              <a:t>6</a:t>
            </a:r>
            <a:r>
              <a:rPr lang="ja-JP" altLang="en-US" dirty="0"/>
              <a:t>　文化庁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73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敬語は面白い相談室　</a:t>
            </a:r>
            <a:r>
              <a:rPr lang="tr-TR" altLang="ja-JP" dirty="0" smtClean="0"/>
              <a:t>7</a:t>
            </a:r>
            <a:r>
              <a:rPr lang="ja-JP" altLang="en-US" dirty="0"/>
              <a:t>　文化庁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12917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25</TotalTime>
  <Words>100</Words>
  <Application>Microsoft Office PowerPoint</Application>
  <PresentationFormat>Geniş ekran</PresentationFormat>
  <Paragraphs>12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メイリオ</vt:lpstr>
      <vt:lpstr>Arial</vt:lpstr>
      <vt:lpstr>Gill Sans MT</vt:lpstr>
      <vt:lpstr>Impact</vt:lpstr>
      <vt:lpstr>Badge</vt:lpstr>
      <vt:lpstr>VIII. DERS</vt:lpstr>
      <vt:lpstr>Yüceltme Dili vE mütevazı dil kullanımı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XI. DERS</dc:title>
  <dc:creator>Windows Kullanıcısı</dc:creator>
  <cp:lastModifiedBy>Windows Kullanıcısı</cp:lastModifiedBy>
  <cp:revision>4</cp:revision>
  <dcterms:created xsi:type="dcterms:W3CDTF">2018-10-16T13:19:42Z</dcterms:created>
  <dcterms:modified xsi:type="dcterms:W3CDTF">2019-01-17T10:53:51Z</dcterms:modified>
</cp:coreProperties>
</file>