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3" y="802298"/>
            <a:ext cx="9393320" cy="2541431"/>
          </a:xfrm>
        </p:spPr>
        <p:txBody>
          <a:bodyPr>
            <a:noAutofit/>
          </a:bodyPr>
          <a:lstStyle/>
          <a:p>
            <a:r>
              <a:rPr lang="tr-TR" sz="6000" dirty="0"/>
              <a:t>GEO315 JEOLOJİDE UZAKTAN ALGILAMA</a:t>
            </a:r>
            <a:endParaRPr lang="x-none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9921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7</a:t>
            </a:r>
            <a:r>
              <a:rPr lang="tr-TR" sz="3200" dirty="0"/>
              <a:t>. </a:t>
            </a:r>
            <a:r>
              <a:rPr lang="tr-TR" sz="3200" dirty="0" smtClean="0"/>
              <a:t>JEOREFERANSLANDIRMA</a:t>
            </a:r>
            <a:r>
              <a:rPr lang="en-US" sz="3200" dirty="0" smtClean="0"/>
              <a:t> </a:t>
            </a:r>
            <a:r>
              <a:rPr lang="tr-TR" sz="3200" dirty="0" smtClean="0"/>
              <a:t>(</a:t>
            </a:r>
            <a:r>
              <a:rPr lang="tr-TR" sz="3200" i="1" dirty="0" smtClean="0"/>
              <a:t>GEOREFERENCING</a:t>
            </a:r>
            <a:r>
              <a:rPr lang="tr-TR" sz="3200" dirty="0"/>
              <a:t>)</a:t>
            </a:r>
          </a:p>
          <a:p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78" y="369332"/>
            <a:ext cx="11520000" cy="648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074459" y="0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“From Map Canvas”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515908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80" y="535435"/>
            <a:ext cx="10880001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53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098"/>
            <a:ext cx="6080001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14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825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95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318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54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22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37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778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397659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14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567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074459" y="0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“From Map Canvas”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4223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70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4074459" y="0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“From Map Canvas”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46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315343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6586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879</TotalTime>
  <Words>40</Words>
  <Application>Microsoft Office PowerPoint</Application>
  <PresentationFormat>Geniş ekran</PresentationFormat>
  <Paragraphs>6</Paragraphs>
  <Slides>10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4" baseType="lpstr">
      <vt:lpstr>Arial</vt:lpstr>
      <vt:lpstr>Gill Sans MT</vt:lpstr>
      <vt:lpstr>Tekton Pro</vt:lpstr>
      <vt:lpstr>Gallery</vt:lpstr>
      <vt:lpstr>GEO315 JEOLOJİDE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164</cp:revision>
  <dcterms:created xsi:type="dcterms:W3CDTF">2020-10-16T08:01:35Z</dcterms:created>
  <dcterms:modified xsi:type="dcterms:W3CDTF">2021-04-02T07:01:44Z</dcterms:modified>
</cp:coreProperties>
</file>