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7.02.2017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6D9C-2E30-4074-A5D2-D50B4622EE7C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241D-1FD3-4B4D-95B7-3298C75A6CD6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B153-16B5-4B7E-82EE-B0C461D9453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9EAE-340B-4751-B477-95D0160C2AC2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3FD4-674F-4D88-A7FE-3F84833A2014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D953C-06D8-4B22-9366-4E5D762619F0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B67-1850-411E-A4C3-72D0E0A7B95D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C79E-3BB0-48E3-A4FA-D9D74B834195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260B-1A9A-4F29-B6DB-EE3AC8E952E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69328-11D1-4D7B-A024-E44531932B43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B61F0-C9AF-4D7D-B862-EDD85BB18EBF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AED1F-52F6-4C31-983E-1C6FE2955A78}" type="datetime1">
              <a:rPr lang="tr-TR" smtClean="0"/>
              <a:t>7.02.2017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91A6-3518-4DCD-BC57-F05F1E03FF3A}" type="datetime1">
              <a:rPr lang="tr-TR" smtClean="0"/>
              <a:t>7.02.2017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CEBD-B10D-460E-9C69-823DA8B8B346}" type="datetime1">
              <a:rPr lang="tr-TR" smtClean="0"/>
              <a:t>7.02.2017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A2AF-D3E9-434B-8837-D5651623029D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C82B-38AC-4D86-AA95-E53E3A6FE116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DEB7-1BC2-41F9-B4A4-19C3E82CA83B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89213" y="4911194"/>
            <a:ext cx="8915399" cy="1126283"/>
          </a:xfrm>
        </p:spPr>
        <p:txBody>
          <a:bodyPr/>
          <a:lstStyle/>
          <a:p>
            <a:r>
              <a:rPr lang="tr-TR" dirty="0" smtClean="0"/>
              <a:t>On Birinci </a:t>
            </a:r>
            <a:r>
              <a:rPr lang="tr-TR" dirty="0" smtClean="0"/>
              <a:t>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86771" y="422439"/>
            <a:ext cx="77727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9</a:t>
            </a:r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HAFTA ÇALIŞMALARI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367264" y="2199690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Bir ders planının hazırlanması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367264" y="3176178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/>
              <a:t>Ders planının uygulanması ve sınıfta sunu yapılması</a:t>
            </a: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2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367264" y="4152666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/>
              <a:t>Öğrencilerin öğretme-öğrenme sürecine katılması</a:t>
            </a:r>
          </a:p>
        </p:txBody>
      </p:sp>
    </p:spTree>
    <p:extLst>
      <p:ext uri="{BB962C8B-B14F-4D97-AF65-F5344CB8AC3E}">
        <p14:creationId xmlns:p14="http://schemas.microsoft.com/office/powerpoint/2010/main" val="1563815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891371" y="370179"/>
            <a:ext cx="9611718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Bir ders planının hazırlanması</a:t>
            </a:r>
          </a:p>
          <a:p>
            <a:pPr lvl="0" algn="ctr"/>
            <a:r>
              <a:rPr lang="tr-TR" sz="2400" dirty="0"/>
              <a:t>Ders planının uygulanması ve sınıfta sunu yapılması</a:t>
            </a:r>
          </a:p>
          <a:p>
            <a:pPr algn="ctr"/>
            <a:r>
              <a:rPr lang="tr-TR" sz="2400" dirty="0"/>
              <a:t>Öğrencilerin öğretme-öğrenme sürecine katılması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3</a:t>
            </a:fld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1367264" y="2437449"/>
            <a:ext cx="96117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İlgili haftanın kazanımına yönelik olarak bir ders planının hazırlanması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Hazırlanan ders planının sınıfta uygulanması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Uygulamaya ilişkin öğrenci katılımının yorumlanması,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Uygulama hakkında </a:t>
            </a:r>
            <a:r>
              <a:rPr lang="tr-TR" sz="2000" dirty="0" err="1" smtClean="0"/>
              <a:t>mentor</a:t>
            </a:r>
            <a:r>
              <a:rPr lang="tr-TR" sz="2000" dirty="0" smtClean="0"/>
              <a:t> öğretmenin görüşlerinin alınması</a:t>
            </a:r>
          </a:p>
        </p:txBody>
      </p:sp>
    </p:spTree>
    <p:extLst>
      <p:ext uri="{BB962C8B-B14F-4D97-AF65-F5344CB8AC3E}">
        <p14:creationId xmlns:p14="http://schemas.microsoft.com/office/powerpoint/2010/main" val="101489555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69</Words>
  <Application>Microsoft Office PowerPoint</Application>
  <PresentationFormat>Geniş ekran</PresentationFormat>
  <Paragraphs>15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Okul Deneyimi Dersi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15</cp:revision>
  <dcterms:created xsi:type="dcterms:W3CDTF">2017-01-30T13:43:04Z</dcterms:created>
  <dcterms:modified xsi:type="dcterms:W3CDTF">2017-02-07T10:02:49Z</dcterms:modified>
</cp:coreProperties>
</file>