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1" r:id="rId3"/>
    <p:sldId id="258" r:id="rId4"/>
    <p:sldId id="257" r:id="rId5"/>
    <p:sldId id="322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F175B-123A-4D08-B1F6-8D61FA8D7D2E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6277D-E6BF-4E57-B4F6-84F23A47A2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47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35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66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8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421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91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0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905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82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88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40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35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4331-343B-451E-81BC-BE17F518B21C}" type="datetimeFigureOut">
              <a:rPr lang="tr-TR" smtClean="0"/>
              <a:t>6.12.2019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C344-76A2-411C-8133-7B53839EF3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91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75778" y="816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ETKİLİ İLETİŞİM </a:t>
            </a:r>
            <a:r>
              <a:rPr lang="tr-TR" dirty="0" smtClean="0">
                <a:solidFill>
                  <a:srgbClr val="FF0000"/>
                </a:solidFill>
              </a:rPr>
              <a:t>BECERİLERİ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BEDEN </a:t>
            </a:r>
            <a:r>
              <a:rPr lang="tr-TR" dirty="0">
                <a:solidFill>
                  <a:srgbClr val="FF0000"/>
                </a:solidFill>
              </a:rPr>
              <a:t>DİLİ VE İNSAN İLİŞKİLERİ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Picture 4" descr="iletişim neden önemlidir?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48880"/>
            <a:ext cx="50151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5360" y="548680"/>
            <a:ext cx="10515600" cy="13255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İletişim Neden Önemlidir?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2050" name="Picture 2" descr="iletişim neden önemlidir?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161140"/>
            <a:ext cx="5040560" cy="29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İletişim Nedir?Bir gönderici tarafından alıcıya iletilen ve alıcınınDavranışını bilinçli bir niyetle etkileyen mesajiletiş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9" y="47669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İletişim Nedir?Kişiler arasında BİLGİ, DUYGU ve DÜŞÜNCE alışverişidirKAYNAK               MESAJ      KANAL          ALICIA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b="61119"/>
          <a:stretch/>
        </p:blipFill>
        <p:spPr bwMode="auto">
          <a:xfrm>
            <a:off x="1631504" y="692696"/>
            <a:ext cx="8693103" cy="2106838"/>
          </a:xfrm>
          <a:prstGeom prst="rect">
            <a:avLst/>
          </a:prstGeom>
          <a:solidFill>
            <a:schemeClr val="tx2"/>
          </a:solidFill>
          <a:extLst/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Aşamalar:</a:t>
            </a:r>
          </a:p>
          <a:p>
            <a:pPr marL="0" indent="0">
              <a:buNone/>
            </a:pPr>
            <a:r>
              <a:rPr lang="tr-TR" dirty="0" smtClean="0"/>
              <a:t>Mesaj göndermek/almak/anlamak/değerlendirmek/geri bildirimde bulundurmak.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52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0.gstatic.com/images?q=tbn:ANd9GcTXd5He8gn7nu6Dq9F1eilBU-37OzScWat3RhHGvw_Y0wf64St7F8THv4Y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692696"/>
            <a:ext cx="2736304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abela örnekler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6" descr="tabela örnekleri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8" descr="tabela örnekleri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10" descr="tabela örnekleri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44946"/>
            <a:ext cx="2895600" cy="17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170112"/>
            <a:ext cx="352839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953544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3645024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177245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66043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968" y="3660432"/>
            <a:ext cx="4463206" cy="256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7937"/>
            <a:ext cx="3268995" cy="19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8" y="4755959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İletişimde 6 Soru 1.   Dinliyor musunuz ? 2.   Anlıyor musunuz ? 3.   Anladığınızı test ediyor musunuz ? 4.   İleti dakik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73" y="620688"/>
            <a:ext cx="9505056" cy="60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836712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0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sajlar Nasıl Gönderilir ve Alınır?            55%             7%             Beden Dili     Sözcükler            (Sözsüz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İletişimin Önemiİletişim yoluyla:      Birbirimizi anlamaya      Sevmeyi öğrenmeye      İlişkileri başlatmaya ve sonl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22" y="59746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</Words>
  <Application>Microsoft Office PowerPoint</Application>
  <PresentationFormat>Geniş ekran</PresentationFormat>
  <Paragraphs>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ETKİLİ İLETİŞİM BECERİLERİ BEDEN DİLİ VE İNSAN İLİŞKİLERİ </vt:lpstr>
      <vt:lpstr>İletişim Neden Önemlidir?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Velittin Balcı</dc:creator>
  <cp:lastModifiedBy>forest explorer</cp:lastModifiedBy>
  <cp:revision>13</cp:revision>
  <dcterms:created xsi:type="dcterms:W3CDTF">2017-11-20T10:01:48Z</dcterms:created>
  <dcterms:modified xsi:type="dcterms:W3CDTF">2019-12-06T05:41:28Z</dcterms:modified>
</cp:coreProperties>
</file>