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59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62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86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1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5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4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33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73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58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02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07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34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C1C7-8027-4764-826D-FCE8BBABDEA4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277E-3C9E-4871-B580-83948F50D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88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Germen Fetihleri </a:t>
            </a:r>
            <a:r>
              <a:rPr lang="tr-TR" dirty="0" err="1"/>
              <a:t>Anglo-Saxon</a:t>
            </a:r>
            <a:r>
              <a:rPr lang="tr-TR" dirty="0"/>
              <a:t> akınları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58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Kent</a:t>
            </a:r>
            <a:r>
              <a:rPr lang="tr-TR" dirty="0" smtClean="0"/>
              <a:t>’</a:t>
            </a:r>
            <a:r>
              <a:rPr lang="tr-TR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Aethelbert'i</a:t>
            </a:r>
            <a:r>
              <a:rPr lang="en-US" dirty="0" smtClean="0"/>
              <a:t> 6. </a:t>
            </a:r>
            <a:r>
              <a:rPr lang="en-US" dirty="0" err="1" smtClean="0"/>
              <a:t>yüzyılın</a:t>
            </a:r>
            <a:r>
              <a:rPr lang="en-US" dirty="0" smtClean="0"/>
              <a:t> </a:t>
            </a:r>
            <a:r>
              <a:rPr lang="en-US" dirty="0" err="1" smtClean="0"/>
              <a:t>sonlarında</a:t>
            </a:r>
            <a:r>
              <a:rPr lang="en-US" dirty="0" smtClean="0"/>
              <a:t> </a:t>
            </a:r>
            <a:r>
              <a:rPr lang="en-US" dirty="0" err="1" smtClean="0"/>
              <a:t>baskın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görülüyor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O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krallıkların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krallarının</a:t>
            </a:r>
            <a:r>
              <a:rPr lang="en-US" dirty="0" smtClean="0"/>
              <a:t> </a:t>
            </a:r>
            <a:r>
              <a:rPr lang="en-US" dirty="0" err="1" smtClean="0"/>
              <a:t>bazıları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kralları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Bretwalda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tanındı</a:t>
            </a:r>
            <a:r>
              <a:rPr lang="en-US" dirty="0" smtClean="0"/>
              <a:t>.(ruler of Britain).</a:t>
            </a:r>
          </a:p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kral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Aethelbald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Offa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r>
              <a:rPr lang="en-US" dirty="0" smtClean="0"/>
              <a:t> </a:t>
            </a:r>
            <a:r>
              <a:rPr lang="en-US" dirty="0" err="1" smtClean="0"/>
              <a:t>kazandılar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Heptarşi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. </a:t>
            </a:r>
            <a:r>
              <a:rPr lang="en-US" dirty="0" err="1" smtClean="0"/>
              <a:t>Heptarşi</a:t>
            </a:r>
            <a:r>
              <a:rPr lang="en-US" dirty="0" smtClean="0"/>
              <a:t>,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çağlar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güney</a:t>
            </a:r>
            <a:r>
              <a:rPr lang="en-US" dirty="0" smtClean="0"/>
              <a:t>,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İngiltere'nin</a:t>
            </a:r>
            <a:r>
              <a:rPr lang="en-US" dirty="0" smtClean="0"/>
              <a:t> Anglo-</a:t>
            </a:r>
            <a:r>
              <a:rPr lang="en-US" dirty="0" err="1" smtClean="0"/>
              <a:t>Sakson</a:t>
            </a:r>
            <a:r>
              <a:rPr lang="en-US" dirty="0" smtClean="0"/>
              <a:t> </a:t>
            </a:r>
            <a:r>
              <a:rPr lang="en-US" dirty="0" err="1" smtClean="0"/>
              <a:t>krallıklarına</a:t>
            </a:r>
            <a:r>
              <a:rPr lang="en-US" dirty="0" smtClean="0"/>
              <a:t> </a:t>
            </a:r>
            <a:r>
              <a:rPr lang="en-US" dirty="0" err="1" smtClean="0"/>
              <a:t>uygulanan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isimdir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42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yedi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: </a:t>
            </a:r>
            <a:r>
              <a:rPr lang="en-US" dirty="0" err="1" smtClean="0"/>
              <a:t>Northumbria</a:t>
            </a:r>
            <a:r>
              <a:rPr lang="en-US" dirty="0" smtClean="0"/>
              <a:t>, Mercia, </a:t>
            </a:r>
            <a:r>
              <a:rPr lang="en-US" dirty="0" err="1" smtClean="0"/>
              <a:t>Doğu</a:t>
            </a:r>
            <a:r>
              <a:rPr lang="en-US" dirty="0" smtClean="0"/>
              <a:t> Anglia, Essex, Kent, Sussex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Wessex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tr-TR" dirty="0" err="1" smtClean="0"/>
              <a:t>Heptarşinin</a:t>
            </a:r>
            <a:r>
              <a:rPr lang="tr-TR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Karanlık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adlandırılan</a:t>
            </a:r>
            <a:r>
              <a:rPr lang="en-US" dirty="0" smtClean="0"/>
              <a:t>, 500 </a:t>
            </a:r>
            <a:r>
              <a:rPr lang="en-US" dirty="0" err="1" smtClean="0"/>
              <a:t>ila</a:t>
            </a:r>
            <a:r>
              <a:rPr lang="en-US" dirty="0" smtClean="0"/>
              <a:t> CE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süreyi</a:t>
            </a:r>
            <a:r>
              <a:rPr lang="en-US" dirty="0" smtClean="0"/>
              <a:t> </a:t>
            </a:r>
            <a:r>
              <a:rPr lang="en-US" dirty="0" err="1" smtClean="0"/>
              <a:t>kapsadığı</a:t>
            </a:r>
            <a:r>
              <a:rPr lang="en-US" dirty="0" smtClean="0"/>
              <a:t> </a:t>
            </a:r>
            <a:r>
              <a:rPr lang="en-US" dirty="0" err="1" smtClean="0"/>
              <a:t>düşünülmektedir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Bu, </a:t>
            </a:r>
            <a:r>
              <a:rPr lang="en-US" dirty="0" err="1" smtClean="0"/>
              <a:t>yaklaşık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Roma </a:t>
            </a:r>
            <a:r>
              <a:rPr lang="en-US" dirty="0" err="1" smtClean="0"/>
              <a:t>lejyonlarının</a:t>
            </a:r>
            <a:r>
              <a:rPr lang="en-US" dirty="0" smtClean="0"/>
              <a:t> </a:t>
            </a:r>
            <a:r>
              <a:rPr lang="en-US" dirty="0" err="1" smtClean="0"/>
              <a:t>İngiltere'den</a:t>
            </a:r>
            <a:r>
              <a:rPr lang="en-US" dirty="0" smtClean="0"/>
              <a:t> </a:t>
            </a:r>
            <a:r>
              <a:rPr lang="en-US" dirty="0" err="1" smtClean="0"/>
              <a:t>ayrılmasının</a:t>
            </a:r>
            <a:r>
              <a:rPr lang="en-US" dirty="0" smtClean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 smtClean="0"/>
              <a:t>Wessex</a:t>
            </a:r>
            <a:r>
              <a:rPr lang="en-US" dirty="0" smtClean="0"/>
              <a:t> Egbert </a:t>
            </a:r>
            <a:r>
              <a:rPr lang="en-US" dirty="0" err="1" smtClean="0"/>
              <a:t>krallığının</a:t>
            </a:r>
            <a:r>
              <a:rPr lang="en-US" dirty="0" smtClean="0"/>
              <a:t> </a:t>
            </a:r>
            <a:r>
              <a:rPr lang="en-US" dirty="0" err="1" smtClean="0"/>
              <a:t>birleşmesine</a:t>
            </a:r>
            <a:r>
              <a:rPr lang="en-US" dirty="0" smtClean="0"/>
              <a:t> (802'den 832'de </a:t>
            </a:r>
            <a:r>
              <a:rPr lang="en-US" dirty="0" err="1" smtClean="0"/>
              <a:t>ölümüne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Wessex</a:t>
            </a:r>
            <a:r>
              <a:rPr lang="en-US" dirty="0" smtClean="0"/>
              <a:t> </a:t>
            </a:r>
            <a:r>
              <a:rPr lang="en-US" dirty="0" err="1" smtClean="0"/>
              <a:t>Kralı</a:t>
            </a:r>
            <a:r>
              <a:rPr lang="en-US" dirty="0" smtClean="0"/>
              <a:t>)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22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663" y="1825625"/>
            <a:ext cx="3508674" cy="4351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37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Viking </a:t>
            </a:r>
            <a:r>
              <a:rPr lang="en-US" dirty="0" err="1" smtClean="0"/>
              <a:t>Çağı</a:t>
            </a:r>
            <a:r>
              <a:rPr lang="en-US" dirty="0" smtClean="0"/>
              <a:t>,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tarihinde</a:t>
            </a:r>
            <a:r>
              <a:rPr lang="en-US" dirty="0" smtClean="0"/>
              <a:t>, </a:t>
            </a:r>
            <a:r>
              <a:rPr lang="en-US" dirty="0" err="1" smtClean="0"/>
              <a:t>özellikle</a:t>
            </a:r>
            <a:r>
              <a:rPr lang="en-US" dirty="0" smtClean="0"/>
              <a:t> de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İskandinav</a:t>
            </a:r>
            <a:r>
              <a:rPr lang="en-US" dirty="0" smtClean="0"/>
              <a:t> </a:t>
            </a:r>
            <a:r>
              <a:rPr lang="en-US" dirty="0" err="1" smtClean="0"/>
              <a:t>tarihinin</a:t>
            </a:r>
            <a:r>
              <a:rPr lang="en-US" dirty="0" smtClean="0"/>
              <a:t> 8. </a:t>
            </a:r>
            <a:r>
              <a:rPr lang="en-US" dirty="0" err="1" smtClean="0"/>
              <a:t>ve</a:t>
            </a:r>
            <a:r>
              <a:rPr lang="en-US" dirty="0" smtClean="0"/>
              <a:t> 11. </a:t>
            </a:r>
            <a:r>
              <a:rPr lang="en-US" dirty="0" err="1" smtClean="0"/>
              <a:t>yüzyılları</a:t>
            </a:r>
            <a:r>
              <a:rPr lang="en-US" dirty="0" smtClean="0"/>
              <a:t> </a:t>
            </a:r>
            <a:r>
              <a:rPr lang="en-US" dirty="0" err="1" smtClean="0"/>
              <a:t>kapsayan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dönemdi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Yaklaşık</a:t>
            </a:r>
            <a:r>
              <a:rPr lang="en-US" dirty="0" smtClean="0"/>
              <a:t> 800'den </a:t>
            </a:r>
            <a:r>
              <a:rPr lang="en-US" dirty="0" err="1" smtClean="0"/>
              <a:t>itibaren</a:t>
            </a:r>
            <a:r>
              <a:rPr lang="en-US" dirty="0" smtClean="0"/>
              <a:t>, </a:t>
            </a:r>
            <a:r>
              <a:rPr lang="en-US" dirty="0" err="1" smtClean="0"/>
              <a:t>Britanya</a:t>
            </a:r>
            <a:r>
              <a:rPr lang="en-US" dirty="0" smtClean="0"/>
              <a:t> </a:t>
            </a:r>
            <a:r>
              <a:rPr lang="en-US" dirty="0" err="1" smtClean="0"/>
              <a:t>Adaları</a:t>
            </a:r>
            <a:r>
              <a:rPr lang="en-US" dirty="0" smtClean="0"/>
              <a:t> </a:t>
            </a:r>
            <a:r>
              <a:rPr lang="en-US" dirty="0" err="1" smtClean="0"/>
              <a:t>kıyılarındaki</a:t>
            </a:r>
            <a:r>
              <a:rPr lang="en-US" dirty="0" smtClean="0"/>
              <a:t> </a:t>
            </a:r>
            <a:r>
              <a:rPr lang="en-US" dirty="0" err="1" smtClean="0"/>
              <a:t>Danimarkalı</a:t>
            </a:r>
            <a:r>
              <a:rPr lang="en-US" dirty="0" smtClean="0"/>
              <a:t> </a:t>
            </a:r>
            <a:r>
              <a:rPr lang="en-US" dirty="0" err="1" smtClean="0"/>
              <a:t>saldırı</a:t>
            </a:r>
            <a:r>
              <a:rPr lang="en-US" dirty="0" smtClean="0"/>
              <a:t> </a:t>
            </a:r>
            <a:r>
              <a:rPr lang="en-US" dirty="0" err="1" smtClean="0"/>
              <a:t>dalgalarını</a:t>
            </a:r>
            <a:r>
              <a:rPr lang="en-US" dirty="0" smtClean="0"/>
              <a:t>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Danimarkalı</a:t>
            </a:r>
            <a:r>
              <a:rPr lang="en-US" dirty="0" smtClean="0"/>
              <a:t> </a:t>
            </a:r>
            <a:r>
              <a:rPr lang="en-US" dirty="0" err="1" smtClean="0"/>
              <a:t>yerleşimciler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etti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Lindisfarne</a:t>
            </a:r>
            <a:r>
              <a:rPr lang="tr-TR" dirty="0" smtClean="0"/>
              <a:t> Manastırının tahribi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r>
              <a:rPr lang="en-US" dirty="0" smtClean="0"/>
              <a:t>9. </a:t>
            </a:r>
            <a:r>
              <a:rPr lang="en-US" dirty="0" err="1" smtClean="0"/>
              <a:t>yüzyılda</a:t>
            </a:r>
            <a:r>
              <a:rPr lang="en-US" dirty="0" smtClean="0"/>
              <a:t> Viking </a:t>
            </a:r>
            <a:r>
              <a:rPr lang="en-US" dirty="0" err="1" smtClean="0"/>
              <a:t>mücadelesi</a:t>
            </a:r>
            <a:r>
              <a:rPr lang="en-US" dirty="0" smtClean="0"/>
              <a:t>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oranlara</a:t>
            </a:r>
            <a:r>
              <a:rPr lang="en-US" dirty="0" smtClean="0"/>
              <a:t> </a:t>
            </a:r>
            <a:r>
              <a:rPr lang="en-US" dirty="0" err="1" smtClean="0"/>
              <a:t>ulaştı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9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Alfred’in</a:t>
            </a:r>
            <a:r>
              <a:rPr lang="en-US" dirty="0" smtClean="0"/>
              <a:t> 878’de </a:t>
            </a:r>
            <a:r>
              <a:rPr lang="en-US" dirty="0" err="1" smtClean="0"/>
              <a:t>Edington’daki</a:t>
            </a:r>
            <a:r>
              <a:rPr lang="en-US" dirty="0" smtClean="0"/>
              <a:t> </a:t>
            </a:r>
            <a:r>
              <a:rPr lang="en-US" dirty="0" err="1" smtClean="0"/>
              <a:t>Wiltshire’da</a:t>
            </a:r>
            <a:r>
              <a:rPr lang="en-US" dirty="0" smtClean="0"/>
              <a:t> </a:t>
            </a:r>
            <a:r>
              <a:rPr lang="en-US" dirty="0" err="1" smtClean="0"/>
              <a:t>kazandığı</a:t>
            </a:r>
            <a:r>
              <a:rPr lang="en-US" dirty="0" smtClean="0"/>
              <a:t> </a:t>
            </a:r>
            <a:r>
              <a:rPr lang="en-US" dirty="0" err="1" smtClean="0"/>
              <a:t>zafer</a:t>
            </a:r>
            <a:r>
              <a:rPr lang="en-US" dirty="0" smtClean="0"/>
              <a:t>, </a:t>
            </a:r>
            <a:r>
              <a:rPr lang="en-US" dirty="0" err="1" smtClean="0"/>
              <a:t>aralıklı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getirdi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Jorvik’e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olmalarıyla</a:t>
            </a:r>
            <a:r>
              <a:rPr lang="en-US" dirty="0" smtClean="0"/>
              <a:t> </a:t>
            </a:r>
            <a:r>
              <a:rPr lang="en-US" dirty="0" err="1" smtClean="0"/>
              <a:t>Danimarkalılar</a:t>
            </a:r>
            <a:r>
              <a:rPr lang="en-US" dirty="0" smtClean="0"/>
              <a:t> </a:t>
            </a:r>
            <a:r>
              <a:rPr lang="en-US" dirty="0" err="1" smtClean="0"/>
              <a:t>İngiltere’de</a:t>
            </a:r>
            <a:r>
              <a:rPr lang="en-US" dirty="0" smtClean="0"/>
              <a:t> </a:t>
            </a:r>
            <a:r>
              <a:rPr lang="en-US" dirty="0" err="1" smtClean="0"/>
              <a:t>sağlam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edindiler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Şiddetteki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patlamaların</a:t>
            </a:r>
            <a:r>
              <a:rPr lang="en-US" dirty="0" smtClean="0"/>
              <a:t> </a:t>
            </a:r>
            <a:r>
              <a:rPr lang="en-US" dirty="0" err="1" smtClean="0"/>
              <a:t>sebeplerinden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Vikingleri</a:t>
            </a:r>
            <a:r>
              <a:rPr lang="en-US" dirty="0" smtClean="0"/>
              <a:t>, (</a:t>
            </a:r>
            <a:r>
              <a:rPr lang="en-US" dirty="0" err="1" smtClean="0"/>
              <a:t>Vikingleri</a:t>
            </a:r>
            <a:r>
              <a:rPr lang="en-US" dirty="0" smtClean="0"/>
              <a:t>) </a:t>
            </a:r>
            <a:r>
              <a:rPr lang="en-US" dirty="0" err="1" smtClean="0"/>
              <a:t>vatanlarını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özgürlük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Hıristiyanlaştırmaya</a:t>
            </a:r>
            <a:r>
              <a:rPr lang="en-US" dirty="0" smtClean="0"/>
              <a:t> </a:t>
            </a:r>
            <a:r>
              <a:rPr lang="en-US" dirty="0" err="1" smtClean="0"/>
              <a:t>teşebbüsünden</a:t>
            </a:r>
            <a:r>
              <a:rPr lang="en-US" dirty="0" smtClean="0"/>
              <a:t> </a:t>
            </a:r>
            <a:r>
              <a:rPr lang="en-US" dirty="0" err="1" smtClean="0"/>
              <a:t>kaynaklanıyordu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Hristiyanlığın</a:t>
            </a:r>
            <a:r>
              <a:rPr lang="en-US" dirty="0" smtClean="0"/>
              <a:t> </a:t>
            </a:r>
            <a:r>
              <a:rPr lang="en-US" dirty="0" err="1" smtClean="0"/>
              <a:t>kendileri</a:t>
            </a:r>
            <a:r>
              <a:rPr lang="tr-TR" dirty="0" smtClean="0"/>
              <a:t> neden bu dine geçişe zorladığını anlayamadılar</a:t>
            </a:r>
            <a:r>
              <a:rPr lang="en-US" dirty="0" smtClean="0"/>
              <a:t>. </a:t>
            </a:r>
            <a:r>
              <a:rPr lang="en-US" dirty="0" err="1" smtClean="0"/>
              <a:t>Vikingler</a:t>
            </a:r>
            <a:r>
              <a:rPr lang="en-US" dirty="0" smtClean="0"/>
              <a:t> </a:t>
            </a:r>
            <a:r>
              <a:rPr lang="en-US" dirty="0" err="1" smtClean="0"/>
              <a:t>çoğunlukla</a:t>
            </a:r>
            <a:r>
              <a:rPr lang="en-US" dirty="0" smtClean="0"/>
              <a:t> </a:t>
            </a:r>
            <a:r>
              <a:rPr lang="en-US" dirty="0" err="1" smtClean="0"/>
              <a:t>Pagan'dı</a:t>
            </a:r>
            <a:r>
              <a:rPr lang="en-US" dirty="0" smtClean="0"/>
              <a:t>.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46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Danimarkalı</a:t>
            </a:r>
            <a:r>
              <a:rPr lang="en-US" dirty="0" smtClean="0"/>
              <a:t> </a:t>
            </a:r>
            <a:r>
              <a:rPr lang="en-US" dirty="0" err="1" smtClean="0"/>
              <a:t>akıncılar</a:t>
            </a:r>
            <a:r>
              <a:rPr lang="en-US" dirty="0" smtClean="0"/>
              <a:t> ilk </a:t>
            </a:r>
            <a:r>
              <a:rPr lang="en-US" dirty="0" err="1" smtClean="0"/>
              <a:t>olarak</a:t>
            </a:r>
            <a:r>
              <a:rPr lang="en-US" dirty="0" smtClean="0"/>
              <a:t> 865'ten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Anglia'da</a:t>
            </a:r>
            <a:r>
              <a:rPr lang="en-US" dirty="0" smtClean="0"/>
              <a:t> </a:t>
            </a:r>
            <a:r>
              <a:rPr lang="en-US" dirty="0" err="1" smtClean="0"/>
              <a:t>İngiltere'ye</a:t>
            </a:r>
            <a:r>
              <a:rPr lang="en-US" dirty="0" smtClean="0"/>
              <a:t> </a:t>
            </a:r>
            <a:r>
              <a:rPr lang="en-US" dirty="0" err="1" smtClean="0"/>
              <a:t>yerleşmeye</a:t>
            </a:r>
            <a:r>
              <a:rPr lang="en-US" dirty="0" smtClean="0"/>
              <a:t> </a:t>
            </a:r>
            <a:r>
              <a:rPr lang="en-US" dirty="0" err="1" smtClean="0"/>
              <a:t>başladılar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kuzeye</a:t>
            </a:r>
            <a:r>
              <a:rPr lang="en-US" dirty="0" smtClean="0"/>
              <a:t> </a:t>
            </a:r>
            <a:r>
              <a:rPr lang="en-US" dirty="0" err="1" smtClean="0"/>
              <a:t>taşındılar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867'de </a:t>
            </a:r>
            <a:r>
              <a:rPr lang="en-US" dirty="0" err="1" smtClean="0"/>
              <a:t>Northumbria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başkenti</a:t>
            </a:r>
            <a:r>
              <a:rPr lang="en-US" dirty="0" smtClean="0"/>
              <a:t> </a:t>
            </a:r>
            <a:r>
              <a:rPr lang="en-US" dirty="0" err="1" smtClean="0"/>
              <a:t>York'u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geçirdiler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hem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sürülen</a:t>
            </a:r>
            <a:r>
              <a:rPr lang="en-US" dirty="0" smtClean="0"/>
              <a:t> </a:t>
            </a:r>
            <a:r>
              <a:rPr lang="en-US" dirty="0" err="1" smtClean="0"/>
              <a:t>Northumbria</a:t>
            </a:r>
            <a:r>
              <a:rPr lang="en-US" dirty="0" smtClean="0"/>
              <a:t> </a:t>
            </a:r>
            <a:r>
              <a:rPr lang="en-US" dirty="0" err="1" smtClean="0"/>
              <a:t>Kralı</a:t>
            </a:r>
            <a:r>
              <a:rPr lang="en-US" dirty="0" smtClean="0"/>
              <a:t> </a:t>
            </a:r>
            <a:r>
              <a:rPr lang="en-US" dirty="0" err="1" smtClean="0"/>
              <a:t>Osbert'i</a:t>
            </a:r>
            <a:r>
              <a:rPr lang="en-US" dirty="0" smtClean="0"/>
              <a:t> hem de </a:t>
            </a:r>
            <a:r>
              <a:rPr lang="en-US" dirty="0" err="1" smtClean="0"/>
              <a:t>Northumbria’nın</a:t>
            </a:r>
            <a:r>
              <a:rPr lang="en-US" dirty="0" smtClean="0"/>
              <a:t> </a:t>
            </a:r>
            <a:r>
              <a:rPr lang="en-US" dirty="0" err="1" smtClean="0"/>
              <a:t>lafını</a:t>
            </a:r>
            <a:r>
              <a:rPr lang="en-US" dirty="0" smtClean="0"/>
              <a:t> </a:t>
            </a:r>
            <a:r>
              <a:rPr lang="en-US" dirty="0" err="1" smtClean="0"/>
              <a:t>yendi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Danimarkalılar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Northumbria</a:t>
            </a:r>
            <a:r>
              <a:rPr lang="en-US" dirty="0" smtClean="0"/>
              <a:t> </a:t>
            </a:r>
            <a:r>
              <a:rPr lang="en-US" dirty="0" err="1" smtClean="0"/>
              <a:t>tahtına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kukla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Northumbria'dan</a:t>
            </a:r>
            <a:r>
              <a:rPr lang="en-US" dirty="0" smtClean="0"/>
              <a:t> </a:t>
            </a:r>
            <a:r>
              <a:rPr lang="en-US" dirty="0" err="1" smtClean="0"/>
              <a:t>Ecgberht</a:t>
            </a:r>
            <a:r>
              <a:rPr lang="en-US" dirty="0" smtClean="0"/>
              <a:t> I </a:t>
            </a:r>
            <a:r>
              <a:rPr lang="en-US" dirty="0" err="1" smtClean="0"/>
              <a:t>koydu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Kral</a:t>
            </a:r>
            <a:r>
              <a:rPr lang="en-US" dirty="0" smtClean="0"/>
              <a:t> </a:t>
            </a:r>
            <a:r>
              <a:rPr lang="en-US" dirty="0" err="1" smtClean="0"/>
              <a:t>Wessex</a:t>
            </a:r>
            <a:r>
              <a:rPr lang="tr-TR" dirty="0" smtClean="0"/>
              <a:t>’</a:t>
            </a:r>
            <a:r>
              <a:rPr lang="tr-TR" dirty="0" err="1" smtClean="0"/>
              <a:t>li</a:t>
            </a:r>
            <a:r>
              <a:rPr lang="tr-TR" dirty="0" smtClean="0"/>
              <a:t> </a:t>
            </a:r>
            <a:r>
              <a:rPr lang="tr-TR" dirty="0" err="1" smtClean="0"/>
              <a:t>Æthelred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kardeşi</a:t>
            </a:r>
            <a:r>
              <a:rPr lang="en-US" dirty="0" smtClean="0"/>
              <a:t> Alfred, </a:t>
            </a:r>
            <a:r>
              <a:rPr lang="en-US" dirty="0" err="1" smtClean="0"/>
              <a:t>ordularını</a:t>
            </a:r>
            <a:r>
              <a:rPr lang="en-US" dirty="0" smtClean="0"/>
              <a:t> </a:t>
            </a:r>
            <a:r>
              <a:rPr lang="en-US" dirty="0" err="1" smtClean="0"/>
              <a:t>Nottingham'daki</a:t>
            </a:r>
            <a:r>
              <a:rPr lang="en-US" dirty="0" smtClean="0"/>
              <a:t> </a:t>
            </a:r>
            <a:r>
              <a:rPr lang="en-US" dirty="0" err="1" smtClean="0"/>
              <a:t>Danimarkalılara</a:t>
            </a:r>
            <a:r>
              <a:rPr lang="en-US" dirty="0" smtClean="0"/>
              <a:t> </a:t>
            </a:r>
            <a:r>
              <a:rPr lang="en-US" dirty="0" err="1" smtClean="0"/>
              <a:t>yöneltti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Danimarkalılar</a:t>
            </a:r>
            <a:r>
              <a:rPr lang="en-US" dirty="0" smtClean="0"/>
              <a:t> </a:t>
            </a:r>
            <a:r>
              <a:rPr lang="en-US" dirty="0" err="1" smtClean="0"/>
              <a:t>tahkimatlarını</a:t>
            </a:r>
            <a:r>
              <a:rPr lang="en-US" dirty="0" smtClean="0"/>
              <a:t> </a:t>
            </a:r>
            <a:r>
              <a:rPr lang="en-US" dirty="0" err="1" smtClean="0"/>
              <a:t>bırakmayı</a:t>
            </a:r>
            <a:r>
              <a:rPr lang="en-US" dirty="0" smtClean="0"/>
              <a:t> </a:t>
            </a:r>
            <a:r>
              <a:rPr lang="en-US" dirty="0" err="1" smtClean="0"/>
              <a:t>reddetti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77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Mercia </a:t>
            </a:r>
            <a:r>
              <a:rPr lang="en-US" dirty="0" err="1" smtClean="0"/>
              <a:t>Kralı</a:t>
            </a:r>
            <a:r>
              <a:rPr lang="en-US" dirty="0" smtClean="0"/>
              <a:t> </a:t>
            </a:r>
            <a:r>
              <a:rPr lang="en-US" dirty="0" err="1" smtClean="0"/>
              <a:t>Burgred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Ivar'la</a:t>
            </a:r>
            <a:r>
              <a:rPr lang="en-US" dirty="0" smtClean="0"/>
              <a:t> </a:t>
            </a:r>
            <a:r>
              <a:rPr lang="en-US" dirty="0" err="1" smtClean="0"/>
              <a:t>barışı</a:t>
            </a:r>
            <a:r>
              <a:rPr lang="en-US" dirty="0" smtClean="0"/>
              <a:t> </a:t>
            </a:r>
            <a:r>
              <a:rPr lang="en-US" dirty="0" err="1" smtClean="0"/>
              <a:t>sağladı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Danimarkalıları</a:t>
            </a:r>
            <a:r>
              <a:rPr lang="en-US" dirty="0" smtClean="0"/>
              <a:t> </a:t>
            </a:r>
            <a:r>
              <a:rPr lang="en-US" dirty="0" err="1" smtClean="0"/>
              <a:t>Nottingham'ı</a:t>
            </a:r>
            <a:r>
              <a:rPr lang="en-US" dirty="0" smtClean="0"/>
              <a:t> </a:t>
            </a:r>
            <a:r>
              <a:rPr lang="en-US" dirty="0" err="1" smtClean="0"/>
              <a:t>Mercia'nın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kalanını</a:t>
            </a:r>
            <a:r>
              <a:rPr lang="en-US" dirty="0" smtClean="0"/>
              <a:t> 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bırakmak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tuttu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GB" dirty="0" err="1" smtClean="0"/>
              <a:t>Kemiksiz</a:t>
            </a:r>
            <a:r>
              <a:rPr lang="en-GB" dirty="0" smtClean="0"/>
              <a:t> </a:t>
            </a:r>
            <a:r>
              <a:rPr lang="en-GB" dirty="0" err="1" smtClean="0"/>
              <a:t>Ivar'ın</a:t>
            </a:r>
            <a:r>
              <a:rPr lang="en-GB" dirty="0" smtClean="0"/>
              <a:t> </a:t>
            </a:r>
            <a:r>
              <a:rPr lang="en-GB" dirty="0" err="1" smtClean="0"/>
              <a:t>altında</a:t>
            </a:r>
            <a:r>
              <a:rPr lang="en-GB" dirty="0" smtClean="0"/>
              <a:t>, </a:t>
            </a:r>
            <a:r>
              <a:rPr lang="en-GB" dirty="0" err="1" smtClean="0"/>
              <a:t>Danimarkalılar</a:t>
            </a:r>
            <a:r>
              <a:rPr lang="en-GB" dirty="0" smtClean="0"/>
              <a:t> 869'da </a:t>
            </a:r>
            <a:r>
              <a:rPr lang="en-GB" dirty="0" err="1" smtClean="0"/>
              <a:t>Doğu</a:t>
            </a:r>
            <a:r>
              <a:rPr lang="en-GB" dirty="0" smtClean="0"/>
              <a:t> Anglia </a:t>
            </a:r>
            <a:r>
              <a:rPr lang="en-GB" dirty="0" err="1" smtClean="0"/>
              <a:t>Kralı</a:t>
            </a:r>
            <a:r>
              <a:rPr lang="en-GB" dirty="0" smtClean="0"/>
              <a:t> </a:t>
            </a:r>
            <a:r>
              <a:rPr lang="en-GB" dirty="0" err="1" smtClean="0"/>
              <a:t>Edmund'u</a:t>
            </a:r>
            <a:r>
              <a:rPr lang="en-GB" dirty="0" smtClean="0"/>
              <a:t> </a:t>
            </a:r>
            <a:r>
              <a:rPr lang="en-GB" dirty="0" err="1" smtClean="0"/>
              <a:t>Hoxne'de</a:t>
            </a:r>
            <a:r>
              <a:rPr lang="en-GB" dirty="0" smtClean="0"/>
              <a:t> </a:t>
            </a:r>
            <a:r>
              <a:rPr lang="en-GB" dirty="0" err="1" smtClean="0"/>
              <a:t>yenerek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Doğu</a:t>
            </a:r>
            <a:r>
              <a:rPr lang="en-GB" dirty="0" smtClean="0"/>
              <a:t> </a:t>
            </a:r>
            <a:r>
              <a:rPr lang="en-GB" dirty="0" err="1" smtClean="0"/>
              <a:t>Anglia'yı</a:t>
            </a:r>
            <a:r>
              <a:rPr lang="en-GB" dirty="0" smtClean="0"/>
              <a:t> </a:t>
            </a:r>
            <a:r>
              <a:rPr lang="en-GB" dirty="0" err="1" smtClean="0"/>
              <a:t>fethederek</a:t>
            </a:r>
            <a:r>
              <a:rPr lang="en-GB" dirty="0" smtClean="0"/>
              <a:t> </a:t>
            </a:r>
            <a:r>
              <a:rPr lang="en-GB" dirty="0" err="1" smtClean="0"/>
              <a:t>işgaline</a:t>
            </a:r>
            <a:r>
              <a:rPr lang="en-GB" dirty="0" smtClean="0"/>
              <a:t> </a:t>
            </a:r>
            <a:r>
              <a:rPr lang="en-GB" dirty="0" err="1" smtClean="0"/>
              <a:t>devam</a:t>
            </a:r>
            <a:r>
              <a:rPr lang="en-GB" dirty="0" smtClean="0"/>
              <a:t> </a:t>
            </a:r>
            <a:r>
              <a:rPr lang="en-GB" dirty="0" err="1" smtClean="0"/>
              <a:t>ettiler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kez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,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Æthelred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Alfred, </a:t>
            </a:r>
            <a:r>
              <a:rPr lang="tr-TR" dirty="0" smtClean="0"/>
              <a:t>Reading</a:t>
            </a:r>
            <a:r>
              <a:rPr lang="en-US" dirty="0" smtClean="0"/>
              <a:t>'d</a:t>
            </a:r>
            <a:r>
              <a:rPr lang="tr-TR" dirty="0" smtClean="0"/>
              <a:t>e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Danimarkalılara</a:t>
            </a:r>
            <a:r>
              <a:rPr lang="en-US" dirty="0" smtClean="0"/>
              <a:t> </a:t>
            </a:r>
            <a:r>
              <a:rPr lang="en-US" dirty="0" err="1" smtClean="0"/>
              <a:t>saldırarak</a:t>
            </a:r>
            <a:r>
              <a:rPr lang="en-US" dirty="0" smtClean="0"/>
              <a:t> </a:t>
            </a:r>
            <a:r>
              <a:rPr lang="en-US" dirty="0" err="1" smtClean="0"/>
              <a:t>Ivar'ı</a:t>
            </a:r>
            <a:r>
              <a:rPr lang="en-US" dirty="0" smtClean="0"/>
              <a:t> </a:t>
            </a:r>
            <a:r>
              <a:rPr lang="en-US" dirty="0" err="1" smtClean="0"/>
              <a:t>durdurmaya</a:t>
            </a:r>
            <a:r>
              <a:rPr lang="en-US" dirty="0" smtClean="0"/>
              <a:t> </a:t>
            </a:r>
            <a:r>
              <a:rPr lang="en-US" dirty="0" err="1" smtClean="0"/>
              <a:t>çalıştı</a:t>
            </a:r>
            <a:r>
              <a:rPr lang="en-US" dirty="0" smtClean="0"/>
              <a:t>.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kayıplarla</a:t>
            </a:r>
            <a:r>
              <a:rPr lang="en-US" dirty="0" smtClean="0"/>
              <a:t> </a:t>
            </a:r>
            <a:r>
              <a:rPr lang="en-US" dirty="0" err="1" smtClean="0"/>
              <a:t>savundular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06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383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Germen Fetihleri Anglo-Saxon akınları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Germen Fetihleri Anglo-Saxon akınları</dc:title>
  <dc:creator>Mert kozan</dc:creator>
  <cp:lastModifiedBy>Mert kozan</cp:lastModifiedBy>
  <cp:revision>1</cp:revision>
  <dcterms:created xsi:type="dcterms:W3CDTF">2019-03-22T10:11:46Z</dcterms:created>
  <dcterms:modified xsi:type="dcterms:W3CDTF">2019-03-22T10:13:13Z</dcterms:modified>
</cp:coreProperties>
</file>