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4" r:id="rId5"/>
    <p:sldId id="283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3.12.2019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620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8292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387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4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22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277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482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672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212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1906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964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BME162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C</a:t>
            </a:r>
            <a:r>
              <a:rPr lang="tr-TR" dirty="0" smtClean="0"/>
              <a:t>++ Program Control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smtClean="0">
                <a:solidFill>
                  <a:schemeClr val="tx1"/>
                </a:solidFill>
              </a:rPr>
              <a:t>C++ </a:t>
            </a:r>
            <a:r>
              <a:rPr lang="tr-TR" b="1" dirty="0" smtClean="0">
                <a:solidFill>
                  <a:schemeClr val="tx1"/>
                </a:solidFill>
              </a:rPr>
              <a:t>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/>
              <a:t>The do-while repetition statement</a:t>
            </a:r>
          </a:p>
          <a:p>
            <a:pPr lvl="1"/>
            <a:r>
              <a:rPr lang="tr-TR" b="1" dirty="0" smtClean="0"/>
              <a:t>Similar to while structure</a:t>
            </a:r>
          </a:p>
          <a:p>
            <a:pPr lvl="1"/>
            <a:r>
              <a:rPr lang="tr-TR" b="1" dirty="0" smtClean="0"/>
              <a:t>All actions placed in do-while executed at least once.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statements:</a:t>
            </a:r>
          </a:p>
          <a:p>
            <a:pPr marL="365760" lvl="1" indent="0">
              <a:buNone/>
            </a:pPr>
            <a:r>
              <a:rPr lang="tr-TR" b="1" dirty="0" smtClean="0"/>
              <a:t>	} while (condition);</a:t>
            </a:r>
          </a:p>
          <a:p>
            <a:pPr lvl="1"/>
            <a:r>
              <a:rPr lang="tr-TR" b="1" dirty="0" smtClean="0"/>
              <a:t>To print the integers from 1 to 10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cout&lt;&lt;</a:t>
            </a:r>
            <a:r>
              <a:rPr lang="en-US" altLang="tr-TR" b="1" dirty="0" smtClean="0"/>
              <a:t>counter;</a:t>
            </a:r>
            <a:endParaRPr lang="en-US" altLang="tr-TR" b="1" dirty="0"/>
          </a:p>
          <a:p>
            <a:pPr marL="365760" lvl="1" indent="0">
              <a:buNone/>
            </a:pPr>
            <a:r>
              <a:rPr lang="tr-TR" b="1" dirty="0"/>
              <a:t>	} </a:t>
            </a:r>
            <a:r>
              <a:rPr lang="en-US" altLang="tr-TR" b="1" dirty="0"/>
              <a:t>while (++counter &lt;= 10);</a:t>
            </a:r>
          </a:p>
          <a:p>
            <a:pPr marL="365760" lvl="1" indent="0"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83939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896" y="1223309"/>
            <a:ext cx="70104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2.24: fig02_24.cpp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Using the do/while repetition structure.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counter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initialize counter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do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{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counter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counter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while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++counter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do/while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85504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/>
              <a:t>b</a:t>
            </a:r>
            <a:r>
              <a:rPr lang="tr-TR" b="1" dirty="0" smtClean="0"/>
              <a:t>reak</a:t>
            </a:r>
          </a:p>
          <a:p>
            <a:pPr lvl="1"/>
            <a:r>
              <a:rPr lang="tr-TR" b="1" dirty="0" smtClean="0"/>
              <a:t>Used to exit immediately from a while, for, do-while or switch statement.</a:t>
            </a:r>
          </a:p>
          <a:p>
            <a:pPr lvl="1"/>
            <a:r>
              <a:rPr lang="tr-TR" b="1" dirty="0" smtClean="0"/>
              <a:t>Program execution continues with the first statement after the structure</a:t>
            </a:r>
          </a:p>
        </p:txBody>
      </p:sp>
    </p:spTree>
    <p:extLst>
      <p:ext uri="{BB962C8B-B14F-4D97-AF65-F5344CB8AC3E}">
        <p14:creationId xmlns:p14="http://schemas.microsoft.com/office/powerpoint/2010/main" val="292325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371600" y="990600"/>
            <a:ext cx="61722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2.26: fig02_26.cpp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Using the break statement in a for structure.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x;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x declared here so it can be used after the loop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10 times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x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x++ ) 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   // if x is 5, terminate loop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x ==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break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break loop only if x is 5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x &lt;&lt;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"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value of x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for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nBroke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out of loop when x became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x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371600" y="5257800"/>
            <a:ext cx="58674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81527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continue</a:t>
            </a:r>
          </a:p>
          <a:p>
            <a:pPr lvl="1"/>
            <a:r>
              <a:rPr lang="tr-TR" b="1" dirty="0" smtClean="0"/>
              <a:t>Skips the remaining statements in the body of a while, for or do-while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749390" y="2209800"/>
            <a:ext cx="6458552" cy="4379495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2.27: fig02_27.cpp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Using the continue statement in a for structure.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10 times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x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x++ ) 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   // if x is 5, continue with next iteration of loop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x ==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continue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skip remaining code in loop body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x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value of x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for structure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nUsed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continue to skip printing the value 5"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indicate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49628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Logical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&amp;&amp; (logical AND)</a:t>
            </a:r>
          </a:p>
          <a:p>
            <a:pPr lvl="1"/>
            <a:r>
              <a:rPr lang="tr-TR" b="1" dirty="0" smtClean="0"/>
              <a:t>Returns true if both conditions are true</a:t>
            </a:r>
          </a:p>
          <a:p>
            <a:r>
              <a:rPr lang="tr-TR" b="1" dirty="0" smtClean="0"/>
              <a:t>|| (logical OR)</a:t>
            </a:r>
          </a:p>
          <a:p>
            <a:pPr lvl="1"/>
            <a:r>
              <a:rPr lang="tr-TR" b="1" dirty="0" smtClean="0"/>
              <a:t>Returns true if either of its conditions are true</a:t>
            </a:r>
          </a:p>
          <a:p>
            <a:r>
              <a:rPr lang="tr-TR" b="1" dirty="0" smtClean="0"/>
              <a:t>! (logical NOT)</a:t>
            </a:r>
          </a:p>
          <a:p>
            <a:pPr lvl="1"/>
            <a:r>
              <a:rPr lang="tr-TR" b="1" smtClean="0"/>
              <a:t>Reverse the truth of given condition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637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for Repetition Statement 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s</a:t>
            </a:r>
            <a:r>
              <a:rPr lang="tr-TR" sz="1900" b="1" dirty="0" smtClean="0">
                <a:solidFill>
                  <a:srgbClr val="3E3D2D"/>
                </a:solidFill>
              </a:rPr>
              <a:t>witch Multiple-Selection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do-while Repetition Statement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b</a:t>
            </a:r>
            <a:r>
              <a:rPr lang="tr-TR" sz="1900" b="1" dirty="0" smtClean="0">
                <a:solidFill>
                  <a:srgbClr val="3E3D2D"/>
                </a:solidFill>
              </a:rPr>
              <a:t>reak and continue Statements 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Logical Operators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143896" y="1468723"/>
            <a:ext cx="70104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2.17: fig02_17.cpp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Counter-controlled repetition with the for structure.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Initialization, repetition condition and incrementing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are all included in the for structure header.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counter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counter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counter++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counter &lt;&lt; endl;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3" descr="AAEMZJI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1778000"/>
            <a:ext cx="8078788" cy="264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8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for(initializaiton; loopContTest; increment or decrement)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 loop statements; }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print integers between 1 and 10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or(int counter = 1; counter&lt;=10; counter++)</a:t>
            </a:r>
          </a:p>
          <a:p>
            <a:pPr marL="685800" lvl="2" indent="0">
              <a:buNone/>
            </a:pPr>
            <a:r>
              <a:rPr lang="tr-TR" sz="2200" b="1" dirty="0" smtClean="0">
                <a:solidFill>
                  <a:srgbClr val="3E3D2D"/>
                </a:solidFill>
              </a:rPr>
              <a:t>      cout&lt;&lt;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counter;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marL="457200" indent="-342900"/>
            <a:r>
              <a:rPr lang="tr-TR" b="1" dirty="0" smtClean="0">
                <a:solidFill>
                  <a:srgbClr val="3E3D2D"/>
                </a:solidFill>
              </a:rPr>
              <a:t>for loops can usually be rewritten as while loops: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initialization;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while(loopContTest) {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statement;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increment;</a:t>
            </a:r>
          </a:p>
          <a:p>
            <a:pPr marL="11430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 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Initialization and increment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Can be comma-separated lists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Example: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for (</a:t>
            </a:r>
            <a:r>
              <a:rPr lang="en-US" altLang="tr-TR" sz="2400" b="1" dirty="0" err="1">
                <a:solidFill>
                  <a:srgbClr val="3E3D2D"/>
                </a:solidFill>
              </a:rPr>
              <a:t>int</a:t>
            </a:r>
            <a:r>
              <a:rPr lang="en-US" altLang="tr-TR" sz="2400" b="1" dirty="0">
                <a:solidFill>
                  <a:srgbClr val="3E3D2D"/>
                </a:solidFill>
              </a:rPr>
              <a:t>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= 0,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 = 0;  </a:t>
            </a:r>
            <a:r>
              <a:rPr lang="tr-TR" altLang="tr-TR" sz="2400" b="1" dirty="0">
                <a:solidFill>
                  <a:srgbClr val="3E3D2D"/>
                </a:solidFill>
              </a:rPr>
              <a:t>a * b </a:t>
            </a:r>
            <a:r>
              <a:rPr lang="en-US" altLang="tr-TR" sz="2400" b="1" dirty="0">
                <a:solidFill>
                  <a:srgbClr val="3E3D2D"/>
                </a:solidFill>
              </a:rPr>
              <a:t>&lt;= </a:t>
            </a:r>
            <a:r>
              <a:rPr lang="tr-TR" altLang="tr-TR" sz="2400" b="1" dirty="0">
                <a:solidFill>
                  <a:srgbClr val="3E3D2D"/>
                </a:solidFill>
              </a:rPr>
              <a:t>20</a:t>
            </a:r>
            <a:r>
              <a:rPr lang="en-US" altLang="tr-TR" sz="2400" b="1" dirty="0">
                <a:solidFill>
                  <a:srgbClr val="3E3D2D"/>
                </a:solidFill>
              </a:rPr>
              <a:t>;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++,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++)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   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	cout&lt;&lt;a </a:t>
            </a:r>
            <a:r>
              <a:rPr lang="tr-TR" altLang="tr-TR" sz="2400" b="1" dirty="0">
                <a:solidFill>
                  <a:srgbClr val="3E3D2D"/>
                </a:solidFill>
              </a:rPr>
              <a:t>+ 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b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;</a:t>
            </a:r>
            <a:endParaRPr lang="en-US" altLang="tr-TR" sz="2400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143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expressions can be placed in initialization, loop-continuation, and increment parts.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Increment may be negative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Loop variable often is printed or used inside for body. However it is not necessary.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loop continuation condition is initially false, the body of the for statement is not performed.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9913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371600"/>
            <a:ext cx="7010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2.20: fig02_20.cpp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Summation with for.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sum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// initialize sum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sum even integers from 2 through 100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number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number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number +=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sum += number;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add number to sum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"Sum is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sum &lt;&lt; endl;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output sum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>
              <a:solidFill>
                <a:srgbClr val="008000"/>
              </a:solidFill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1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witch Multiple-Selection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s</a:t>
            </a:r>
            <a:r>
              <a:rPr lang="tr-TR" b="1" dirty="0" smtClean="0"/>
              <a:t>witch statement is useful when a variable or expression is tested for all possible values.</a:t>
            </a:r>
          </a:p>
          <a:p>
            <a:r>
              <a:rPr lang="tr-TR" b="1" dirty="0" smtClean="0"/>
              <a:t>switch statement can have a series of case labels and an optional default case</a:t>
            </a:r>
          </a:p>
          <a:p>
            <a:pPr marL="365760" lvl="1" indent="0">
              <a:buNone/>
            </a:pPr>
            <a:r>
              <a:rPr lang="tr-TR" b="1" dirty="0"/>
              <a:t>s</a:t>
            </a:r>
            <a:r>
              <a:rPr lang="tr-TR" b="1" dirty="0" smtClean="0"/>
              <a:t>witch ( value )</a:t>
            </a:r>
            <a:r>
              <a:rPr lang="tr-TR" b="1" dirty="0"/>
              <a:t> </a:t>
            </a:r>
            <a:r>
              <a:rPr lang="tr-TR" b="1" dirty="0" smtClean="0"/>
              <a:t>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1: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2: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default: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426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9855</TotalTime>
  <Words>1013</Words>
  <Application>Microsoft Office PowerPoint</Application>
  <PresentationFormat>On-screen Show (4:3)</PresentationFormat>
  <Paragraphs>219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AvantGarde</vt:lpstr>
      <vt:lpstr>Calibri</vt:lpstr>
      <vt:lpstr>Century Gothic</vt:lpstr>
      <vt:lpstr>Courier</vt:lpstr>
      <vt:lpstr>Courier New</vt:lpstr>
      <vt:lpstr>Times New Roman</vt:lpstr>
      <vt:lpstr>Wingdings 2</vt:lpstr>
      <vt:lpstr>Austin</vt:lpstr>
      <vt:lpstr>BME162</vt:lpstr>
      <vt:lpstr>Outline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switch Multiple-Selection Statement</vt:lpstr>
      <vt:lpstr>do-while Repetition Statement</vt:lpstr>
      <vt:lpstr>do-while Repetition Statement</vt:lpstr>
      <vt:lpstr>break and continue Statements</vt:lpstr>
      <vt:lpstr>break and continue Statements</vt:lpstr>
      <vt:lpstr>break and continue Statements</vt:lpstr>
      <vt:lpstr>Logical Operators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505</cp:revision>
  <dcterms:created xsi:type="dcterms:W3CDTF">2006-08-16T00:00:00Z</dcterms:created>
  <dcterms:modified xsi:type="dcterms:W3CDTF">2019-12-03T20:38:52Z</dcterms:modified>
</cp:coreProperties>
</file>