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75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9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790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5289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579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0096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979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353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33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78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25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30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148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12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46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83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59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7F54760-01D2-48AE-9A42-C7F2B6480162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C342479-D99A-4D27-B647-2B27ADB4E5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7541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600" dirty="0" smtClean="0"/>
              <a:t>TEBLİGAT HUKUKU ÇALIŞMASI</a:t>
            </a:r>
            <a:endParaRPr lang="tr-TR" sz="6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775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 </a:t>
            </a:r>
          </a:p>
          <a:p>
            <a:r>
              <a:rPr lang="tr-TR" dirty="0"/>
              <a:t>SORULAR</a:t>
            </a:r>
          </a:p>
          <a:p>
            <a:pPr lvl="0"/>
            <a:r>
              <a:rPr lang="tr-TR" dirty="0"/>
              <a:t>Elektronik tebligat nedir?</a:t>
            </a:r>
          </a:p>
          <a:p>
            <a:pPr lvl="0"/>
            <a:r>
              <a:rPr lang="tr-TR" dirty="0"/>
              <a:t>Hangi şirketler bakımından elektronik tebligat zorunludur?</a:t>
            </a:r>
          </a:p>
          <a:p>
            <a:pPr lvl="0"/>
            <a:r>
              <a:rPr lang="tr-TR" dirty="0"/>
              <a:t>Tüzel kişilere ve ticarethanelere yönelik tebligatı anlatınız?</a:t>
            </a:r>
          </a:p>
          <a:p>
            <a:pPr lvl="0"/>
            <a:r>
              <a:rPr lang="tr-TR" dirty="0"/>
              <a:t>Aynı konutta oturanlara yönelik tebligat nasıldır?</a:t>
            </a:r>
          </a:p>
          <a:p>
            <a:pPr lvl="0"/>
            <a:r>
              <a:rPr lang="tr-TR" dirty="0"/>
              <a:t>Tebellüğden kaçınma?</a:t>
            </a:r>
          </a:p>
          <a:p>
            <a:pPr lvl="0"/>
            <a:r>
              <a:rPr lang="tr-TR" dirty="0"/>
              <a:t>İlanen tebligat nedir?</a:t>
            </a:r>
          </a:p>
          <a:p>
            <a:pPr lvl="0"/>
            <a:r>
              <a:rPr lang="tr-TR" dirty="0" err="1"/>
              <a:t>Kazai</a:t>
            </a:r>
            <a:r>
              <a:rPr lang="tr-TR" dirty="0"/>
              <a:t> tebligat nedir?</a:t>
            </a:r>
          </a:p>
          <a:p>
            <a:pPr lvl="0"/>
            <a:r>
              <a:rPr lang="tr-TR" dirty="0"/>
              <a:t>İdari tebligat nedir?</a:t>
            </a:r>
          </a:p>
          <a:p>
            <a:pPr lvl="0"/>
            <a:r>
              <a:rPr lang="tr-TR" dirty="0"/>
              <a:t>Tebligat suçları nedir?</a:t>
            </a:r>
          </a:p>
          <a:p>
            <a:pPr lvl="0"/>
            <a:r>
              <a:rPr lang="tr-TR" dirty="0"/>
              <a:t>Yurtdışına tebligat ve yurtdışından tebligat nasıldır?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924179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</Words>
  <Application>Microsoft Office PowerPoint</Application>
  <PresentationFormat>Geniş ekran</PresentationFormat>
  <Paragraphs>13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TEBLİGAT HUKUKU ÇALIŞMASI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TEBLİGAT HUKUKU ÇALIŞMASI</dc:title>
  <dc:creator>Pelin Atila Yoruk</dc:creator>
  <cp:lastModifiedBy>Pelin Atila Yoruk</cp:lastModifiedBy>
  <cp:revision>1</cp:revision>
  <dcterms:created xsi:type="dcterms:W3CDTF">2017-11-13T19:05:52Z</dcterms:created>
  <dcterms:modified xsi:type="dcterms:W3CDTF">2017-11-13T19:06:07Z</dcterms:modified>
</cp:coreProperties>
</file>