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10.12.2018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10.12.2018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3.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Tüketim </a:t>
            </a:r>
            <a:r>
              <a:rPr lang="tr-TR" sz="4400">
                <a:latin typeface="Bell MT" pitchFamily="18" charset="0"/>
                <a:cs typeface="Andalus" pitchFamily="18" charset="-78"/>
              </a:rPr>
              <a:t>ve Antropoloji</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Dersin sekizinci haftası, toplam üç hafta sürecek antropoloji ile tüketim ilişkisini veya tüketimin antropolojisini aydınlatmaya soyunduğumuz ikinci hafta. Şu ana kadar kurduğumuz zeminle antropolojinin beslendiği ve meydan okuduğu kavramsal çerçevelere artık aşinayız.</a:t>
            </a:r>
          </a:p>
          <a:p>
            <a:r>
              <a:rPr lang="tr-TR" sz="2400" dirty="0">
                <a:latin typeface="Bell MT" pitchFamily="18" charset="0"/>
              </a:rPr>
              <a:t>Bu ikinci hafta Mary Douglas’ın tüketim antropolojisi için sunduğu işaretleme hizmetleri kavramına yeni kavramlar ekleyecek ve konuyu derinleştireceğiz.</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Douglas’ın tüketimi işaretleme hizmeti olarak ele alışına eşlik eden bir diğer kavramı anlam setleridir. Burada, tüketimle, ilgili topluluğun kendini kendisi ve diğerleri için işaretlemesine ek olarak anlam setleri kuruşuna temas edilir. Anlam seti, tüketim nesnelerinin simgesel anlamlarından beslenmekle birlikte daha çok topluluğun bağlamsal olarak atfettiği ve kurguladığı anlamlardır. Tüketimin anlamı bir kez daha topluluğun avantajlı veya dezavantajlı farklılığı ile birlikte yürür.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Anlam setleri, ayrıca, onları okumasını bilen ve bilmeyen toplumsal aktörleri ayırır. Bu setler, tüketimin öncesi, tüketim anı ve sonrasına yayılan bir biçimde şifrelenmekte, topluluğun ayrıcalığını topluluğa özel kılmaktadır. Diğerlerinin veya ötekilerin bunları okuması ehil toplumsal değerlendirmeler gerektirir. Tüketimi okuma yeteneği, şifrelerin farkında olmayı ve daha önemlisi arkasındaki bilgi </a:t>
            </a:r>
            <a:r>
              <a:rPr lang="tr-TR" sz="2400" dirty="0" err="1">
                <a:latin typeface="Bell MT" pitchFamily="18" charset="0"/>
              </a:rPr>
              <a:t>formülasyonunu</a:t>
            </a:r>
            <a:r>
              <a:rPr lang="tr-TR" sz="2400" dirty="0">
                <a:latin typeface="Bell MT" pitchFamily="18" charset="0"/>
              </a:rPr>
              <a:t> bilmeyi gerektirir. Bu haliyle tüketim, toplumsal </a:t>
            </a:r>
            <a:r>
              <a:rPr lang="tr-TR" sz="2400" dirty="0" err="1">
                <a:latin typeface="Bell MT" pitchFamily="18" charset="0"/>
              </a:rPr>
              <a:t>gruplararası</a:t>
            </a:r>
            <a:r>
              <a:rPr lang="tr-TR" sz="2400" dirty="0">
                <a:latin typeface="Bell MT" pitchFamily="18" charset="0"/>
              </a:rPr>
              <a:t> bilgi siyasetine konu olur.  </a:t>
            </a:r>
          </a:p>
        </p:txBody>
      </p:sp>
    </p:spTree>
    <p:extLst>
      <p:ext uri="{BB962C8B-B14F-4D97-AF65-F5344CB8AC3E}">
        <p14:creationId xmlns:p14="http://schemas.microsoft.com/office/powerpoint/2010/main" val="9722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Mary Douglas, Baron </a:t>
            </a:r>
            <a:r>
              <a:rPr lang="tr-TR" sz="2400" dirty="0" err="1">
                <a:latin typeface="Bell MT" pitchFamily="18" charset="0"/>
              </a:rPr>
              <a:t>Isherwood</a:t>
            </a:r>
            <a:r>
              <a:rPr lang="tr-TR" sz="2400" dirty="0">
                <a:latin typeface="Bell MT" pitchFamily="18" charset="0"/>
              </a:rPr>
              <a:t> (1999). </a:t>
            </a:r>
            <a:r>
              <a:rPr lang="tr-TR" sz="2400" i="1" dirty="0">
                <a:latin typeface="Bell MT" pitchFamily="18" charset="0"/>
              </a:rPr>
              <a:t>Tüketimin Antropolojisi</a:t>
            </a:r>
            <a:r>
              <a:rPr lang="tr-TR" sz="2400" dirty="0">
                <a:latin typeface="Bell MT" pitchFamily="18" charset="0"/>
              </a:rPr>
              <a:t>. Ankara: Dost Kitabevi Yayınları. (4. Bölüm: Dışlama ve Zorla Girme ve 5. Bölüm: </a:t>
            </a:r>
            <a:r>
              <a:rPr lang="tr-TR" sz="2400">
                <a:latin typeface="Bell MT" pitchFamily="18" charset="0"/>
              </a:rPr>
              <a:t>Tüketim Teknolojisi)</a:t>
            </a:r>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584</TotalTime>
  <Words>250</Words>
  <Application>Microsoft Office PowerPoint</Application>
  <PresentationFormat>On-screen Show (4:3)</PresentationFormat>
  <Paragraphs>13</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3. konu</vt:lpstr>
      <vt:lpstr>8. hafta</vt:lpstr>
      <vt:lpstr>8. hafta</vt:lpstr>
      <vt:lpstr>8. hafta</vt:lpstr>
      <vt:lpstr>8.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40</cp:revision>
  <dcterms:created xsi:type="dcterms:W3CDTF">2018-05-08T13:48:36Z</dcterms:created>
  <dcterms:modified xsi:type="dcterms:W3CDTF">2018-12-10T21:16:35Z</dcterms:modified>
</cp:coreProperties>
</file>