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990601"/>
            <a:ext cx="5723468" cy="3505199"/>
          </a:xfrm>
        </p:spPr>
        <p:txBody>
          <a:bodyPr>
            <a:normAutofit/>
          </a:bodyPr>
          <a:lstStyle/>
          <a:p>
            <a:r>
              <a:rPr lang="tr-TR" dirty="0" smtClean="0"/>
              <a:t>TOPLUMSAL BİR BİLİM OLARAK SOSYOLOJİ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5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Asabiyyeti Bozan Etkenler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Lüks ve israf</a:t>
            </a:r>
          </a:p>
          <a:p>
            <a:r>
              <a:rPr lang="tr-TR" dirty="0" smtClean="0"/>
              <a:t>Baskı ve otorite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313338" cy="173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387600" cy="190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048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 Düşüncesinde Modern Gelişmeler:Yeni Çağ ve Sonrası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Sanayileşme ve sosyoloji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631002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0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Sosyoloji:Tanımı,Alan ve Sınırları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651760" cy="3603812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Tanım:’’Toplum ve ‘’bilimi’’ yan yana getiren bu bileşim Fransızca kullanımında olduğu gibi toplum bilim ya da tolumun bilimi anlamlarına denk düşer.</a:t>
            </a:r>
          </a:p>
          <a:p>
            <a:r>
              <a:rPr lang="tr-TR" dirty="0" smtClean="0"/>
              <a:t>Sosyoloji sosyal olayların bilimidir.</a:t>
            </a:r>
          </a:p>
          <a:p>
            <a:r>
              <a:rPr lang="tr-TR" dirty="0" smtClean="0"/>
              <a:t>Sosyoloji ile uğraşanlara ‘’sosyolog’’ denir.</a:t>
            </a:r>
          </a:p>
          <a:p>
            <a:endParaRPr lang="tr-T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81200"/>
            <a:ext cx="386861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Sosyolojiye İlk Sistematik Katkılar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Henri de Saint Simon</a:t>
            </a:r>
          </a:p>
          <a:p>
            <a:r>
              <a:rPr lang="tr-TR" dirty="0" smtClean="0"/>
              <a:t>Adolphe Quetelet</a:t>
            </a:r>
          </a:p>
          <a:p>
            <a:r>
              <a:rPr lang="tr-TR" dirty="0" smtClean="0"/>
              <a:t>Emile Durkheim: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Egoistik intihar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Alturistik intihar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Anomik intihar</a:t>
            </a:r>
            <a:endParaRPr lang="tr-TR" dirty="0" smtClean="0"/>
          </a:p>
          <a:p>
            <a:r>
              <a:rPr lang="tr-TR" dirty="0" smtClean="0"/>
              <a:t>Auguste Comte: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Sosyal Dinamik</a:t>
            </a:r>
          </a:p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Sosyal Statik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1905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2672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20" y="2590800"/>
            <a:ext cx="20116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SOSYOLOJİK DÜŞÜNCE VE TÜRKİYE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Ahmet Cevdet Paşa</a:t>
            </a:r>
          </a:p>
          <a:p>
            <a:r>
              <a:rPr lang="tr-TR" dirty="0" smtClean="0"/>
              <a:t>Prens Sabahattin</a:t>
            </a:r>
          </a:p>
          <a:p>
            <a:r>
              <a:rPr lang="tr-TR" dirty="0" smtClean="0"/>
              <a:t>Ziya Gökalp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1943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37066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Günümüzde Sosyoloji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Sosyolojide Metot</a:t>
            </a:r>
          </a:p>
          <a:p>
            <a:pPr marL="0" indent="0">
              <a:buNone/>
            </a:pPr>
            <a:r>
              <a:rPr lang="tr-TR" dirty="0" smtClean="0"/>
              <a:t>1-Yöntem</a:t>
            </a:r>
          </a:p>
          <a:p>
            <a:pPr marL="0" indent="0">
              <a:buNone/>
            </a:pPr>
            <a:r>
              <a:rPr lang="tr-TR" dirty="0" smtClean="0"/>
              <a:t>2-Veri toplama teknikleri</a:t>
            </a:r>
          </a:p>
          <a:p>
            <a:pPr marL="0" indent="0">
              <a:buNone/>
            </a:pPr>
            <a:r>
              <a:rPr lang="tr-TR" dirty="0" smtClean="0"/>
              <a:t>3-Sosyolojik araştırmalarda kullanılan yöntemler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420665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SOSYOLOJİDE VERİ TOPLAMA TEKNİKLERİ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19257"/>
            <a:ext cx="3657601" cy="3603812"/>
          </a:xfrm>
        </p:spPr>
        <p:txBody>
          <a:bodyPr/>
          <a:lstStyle/>
          <a:p>
            <a:r>
              <a:rPr lang="tr-TR" dirty="0" smtClean="0"/>
              <a:t>Araştırma ve geliştirme</a:t>
            </a:r>
          </a:p>
          <a:p>
            <a:r>
              <a:rPr lang="tr-TR" dirty="0" smtClean="0"/>
              <a:t>Temel araştırma</a:t>
            </a:r>
          </a:p>
          <a:p>
            <a:r>
              <a:rPr lang="tr-TR" dirty="0" smtClean="0"/>
              <a:t>Uygulamalı araştırma</a:t>
            </a:r>
          </a:p>
          <a:p>
            <a:r>
              <a:rPr lang="tr-TR" dirty="0" smtClean="0"/>
              <a:t>Deneysel geliştirme</a:t>
            </a:r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057400"/>
            <a:ext cx="342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SOSYOLOJİK ARAŞTIRMALARDA KULLANILAN MODELLER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270759" cy="3603812"/>
          </a:xfrm>
        </p:spPr>
        <p:txBody>
          <a:bodyPr>
            <a:normAutofit/>
          </a:bodyPr>
          <a:lstStyle/>
          <a:p>
            <a:r>
              <a:rPr lang="tr-TR" dirty="0" smtClean="0"/>
              <a:t>Alan araştırması</a:t>
            </a:r>
          </a:p>
          <a:p>
            <a:r>
              <a:rPr lang="tr-TR" dirty="0" smtClean="0"/>
              <a:t>Tarama araştırması</a:t>
            </a:r>
          </a:p>
          <a:p>
            <a:r>
              <a:rPr lang="tr-TR" dirty="0" smtClean="0"/>
              <a:t>Literatür taraması</a:t>
            </a:r>
          </a:p>
          <a:p>
            <a:r>
              <a:rPr lang="tr-TR" dirty="0" smtClean="0"/>
              <a:t>Deneysel model</a:t>
            </a:r>
          </a:p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828800"/>
            <a:ext cx="4337050" cy="429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6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Sosyolojinin Doğuşu ve Gelişimi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3337560" cy="3603812"/>
          </a:xfrm>
        </p:spPr>
        <p:txBody>
          <a:bodyPr/>
          <a:lstStyle/>
          <a:p>
            <a:r>
              <a:rPr lang="tr-TR" dirty="0" smtClean="0"/>
              <a:t>Konu ve problem alanı sebebiyle sosyoloji sosyal (toplumsal) bilimler kategorisinde yer alır.</a:t>
            </a:r>
          </a:p>
          <a:p>
            <a:r>
              <a:rPr lang="tr-TR" dirty="0" smtClean="0"/>
              <a:t>Toplumsal bilimlerin konusu insandır.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3101236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3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Toplumsal Bilimlerin Gecikme Nedenleri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19257"/>
            <a:ext cx="4495799" cy="360381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Toplumsal olaylara bilimsel yöntemin uygulanamayacağı görüşü </a:t>
            </a:r>
          </a:p>
          <a:p>
            <a:r>
              <a:rPr lang="tr-TR" dirty="0" smtClean="0"/>
              <a:t>Toplumsal değişmeye karşı direnç</a:t>
            </a:r>
          </a:p>
          <a:p>
            <a:r>
              <a:rPr lang="tr-TR" dirty="0" smtClean="0"/>
              <a:t>Ethnocentricism (kültür bencilliği) </a:t>
            </a:r>
          </a:p>
          <a:p>
            <a:r>
              <a:rPr lang="tr-TR" dirty="0" smtClean="0"/>
              <a:t>Terminoloji yetersizliği.Farklı anlamaları önleyen ortak terimlerin üretilmesindeki güçlük</a:t>
            </a:r>
          </a:p>
          <a:p>
            <a:r>
              <a:rPr lang="tr-TR" dirty="0" smtClean="0"/>
              <a:t>Bilimin dine karşı olduğu inancı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3128963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Sosyoloji Toplumsal Bilimlerin Kuşatıcı Bir Modeli Olabilir Mi?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38400"/>
            <a:ext cx="6196405" cy="3581399"/>
          </a:xfrm>
        </p:spPr>
        <p:txBody>
          <a:bodyPr/>
          <a:lstStyle/>
          <a:p>
            <a:r>
              <a:rPr lang="tr-TR" dirty="0" smtClean="0"/>
              <a:t>Sosyoloji Normatif </a:t>
            </a:r>
            <a:r>
              <a:rPr lang="tr-TR" dirty="0"/>
              <a:t>B</a:t>
            </a:r>
            <a:r>
              <a:rPr lang="tr-TR" dirty="0" smtClean="0"/>
              <a:t>ir </a:t>
            </a:r>
            <a:r>
              <a:rPr lang="tr-TR" dirty="0"/>
              <a:t>B</a:t>
            </a:r>
            <a:r>
              <a:rPr lang="tr-TR" dirty="0" smtClean="0"/>
              <a:t>ilim </a:t>
            </a:r>
            <a:r>
              <a:rPr lang="tr-TR" dirty="0"/>
              <a:t>D</a:t>
            </a:r>
            <a:r>
              <a:rPr lang="tr-TR" dirty="0" smtClean="0"/>
              <a:t>eğildir!</a:t>
            </a:r>
          </a:p>
          <a:p>
            <a:r>
              <a:rPr lang="tr-TR" dirty="0" smtClean="0"/>
              <a:t>Sosyolojinin Sanayi Devrimi Öncesi Serüveni:</a:t>
            </a:r>
          </a:p>
          <a:p>
            <a:pPr marL="0" indent="0">
              <a:buNone/>
            </a:pPr>
            <a:r>
              <a:rPr lang="tr-TR" dirty="0" smtClean="0"/>
              <a:t>Bilim olarak sosyolojinin 18.yy’dan başlayan kısa geçmişin yanısıra,toplumsal sorunların daha gerilerine giden,bu nedenle de tarihi açıdan da uzun bir geçmişe sahip oolduğu söylenebilir.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89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TOPLUM DÜŞÜNCESİNDE 18.YÜZYIL ÖNCESİNDEKİ GELİŞMELER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3810001" cy="360381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Antikite’de Toplum Düşüncesi</a:t>
            </a:r>
          </a:p>
          <a:p>
            <a:r>
              <a:rPr lang="tr-TR" dirty="0" smtClean="0"/>
              <a:t>Sokrat ve Sonraki Dönem:</a:t>
            </a:r>
          </a:p>
          <a:p>
            <a:pPr marL="0" indent="0">
              <a:buNone/>
            </a:pPr>
            <a:r>
              <a:rPr lang="tr-TR" dirty="0" smtClean="0"/>
              <a:t>*Toplumun başı olan magistrat toplumu yönetir.</a:t>
            </a:r>
          </a:p>
          <a:p>
            <a:pPr marL="0" indent="0">
              <a:buNone/>
            </a:pPr>
            <a:r>
              <a:rPr lang="tr-TR" dirty="0" smtClean="0"/>
              <a:t>*Toplumun kalbi askerlerdir ki,toplumu savunma görevindedirler.</a:t>
            </a:r>
          </a:p>
          <a:p>
            <a:pPr marL="0" indent="0">
              <a:buNone/>
            </a:pPr>
            <a:r>
              <a:rPr lang="tr-TR" dirty="0" smtClean="0"/>
              <a:t>*Toplumun gövdesini tüccar ve çiftçiler meydana getirir.</a:t>
            </a:r>
          </a:p>
          <a:p>
            <a:pPr marL="0" indent="0">
              <a:buNone/>
            </a:pPr>
            <a:r>
              <a:rPr lang="tr-TR" dirty="0" smtClean="0"/>
              <a:t>*Toplumun kol ve ayakları ise kölelerdir.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34997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İBN-İ HALDUN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9257"/>
            <a:ext cx="4419601" cy="360381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Orta çağda toplum incelemelerinde en özgün yaklaşım Kuzey Afrikalı Müslüman bir bilim adamı olan </a:t>
            </a:r>
            <a:r>
              <a:rPr lang="tr-TR" b="1" i="1" dirty="0" smtClean="0"/>
              <a:t>İbn-i Haldun</a:t>
            </a:r>
            <a:r>
              <a:rPr lang="tr-TR" dirty="0" smtClean="0"/>
              <a:t> tarafından yapılmıştır.</a:t>
            </a:r>
          </a:p>
          <a:p>
            <a:r>
              <a:rPr lang="tr-TR" dirty="0" smtClean="0"/>
              <a:t>İbn-i Haldun’un adı organizmacı kuramcılar arasında geçmektedir.Bu kuramcılar ‘’uygarlık ya da kültürleri,canlı organizmalar gibi doğan,büyüyen ve ölen varlıklar şeklinde ele aldıkları için’’ organizmacı olarak nitelendirilmektedirler.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828800"/>
            <a:ext cx="338050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6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88036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ym typeface="Wingdings" panose="05000000000000000000" pitchFamily="2" charset="2"/>
              </a:rPr>
              <a:t> </a:t>
            </a:r>
            <a:r>
              <a:rPr lang="tr-TR" sz="2000" dirty="0" smtClean="0"/>
              <a:t>Kuramın diğer ünlüleri,Danilewski,Spengler,Kroeber ve Toynbee’dir.</a:t>
            </a:r>
          </a:p>
          <a:p>
            <a:pPr marL="0" indent="0">
              <a:buNone/>
            </a:pPr>
            <a:r>
              <a:rPr lang="tr-TR" sz="2000" dirty="0" smtClean="0"/>
              <a:t>Bu beş kişi arasında en büyük farklılığı gösteren İbn-i Haldun pek çok kavramı herkesten önce ortaya atmıştır.</a:t>
            </a:r>
          </a:p>
          <a:p>
            <a:pPr marL="0" indent="0">
              <a:buNone/>
            </a:pPr>
            <a:endParaRPr lang="tr-TR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657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7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İbn-i Haldun’un Toplum Çözümlemesi ve Yöntem Arayışı</a:t>
            </a:r>
            <a:endParaRPr lang="tr-TR" sz="36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Ona göre kolektif tasavvurlar </a:t>
            </a:r>
            <a:r>
              <a:rPr lang="tr-TR" i="1" dirty="0" smtClean="0"/>
              <a:t>‘’doğal ve kültürel olmak üzere iki farklı ortamın dolaylı olarak fonksiyonudur.’’</a:t>
            </a:r>
          </a:p>
          <a:p>
            <a:r>
              <a:rPr lang="tr-TR" i="1" dirty="0" smtClean="0"/>
              <a:t>Doğal çevrenin insan üzerindeki etkisi,</a:t>
            </a:r>
          </a:p>
          <a:p>
            <a:r>
              <a:rPr lang="tr-TR" i="1" dirty="0" smtClean="0"/>
              <a:t>Toplumsal çevrenin insan üzerindeki etkisi.</a:t>
            </a:r>
          </a:p>
          <a:p>
            <a:pPr marL="0" indent="0">
              <a:buNone/>
            </a:pPr>
            <a:r>
              <a:rPr lang="tr-TR" i="1" dirty="0" smtClean="0"/>
              <a:t>1-Çalışma biçimleri</a:t>
            </a:r>
          </a:p>
          <a:p>
            <a:pPr marL="0" indent="0">
              <a:buNone/>
            </a:pPr>
            <a:r>
              <a:rPr lang="tr-TR" i="1" dirty="0" smtClean="0"/>
              <a:t>2-Tüketim biçim ve alışkanlıkları</a:t>
            </a:r>
          </a:p>
          <a:p>
            <a:pPr marL="0" indent="0">
              <a:buNone/>
            </a:pPr>
            <a:r>
              <a:rPr lang="tr-TR" i="1" dirty="0" smtClean="0"/>
              <a:t>3-Yerleşme alışkanlıkları</a:t>
            </a:r>
          </a:p>
          <a:p>
            <a:pPr marL="0" indent="0">
              <a:buNone/>
            </a:pPr>
            <a:r>
              <a:rPr lang="tr-TR" i="1" dirty="0" smtClean="0"/>
              <a:t>4-Siyasal örgütlenme biçimleri</a:t>
            </a:r>
          </a:p>
          <a:p>
            <a:pPr marL="0" indent="0">
              <a:buNone/>
            </a:pP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725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u="sng" dirty="0" smtClean="0"/>
              <a:t>ASABİYYET TEORİSİ</a:t>
            </a:r>
            <a:endParaRPr lang="tr-T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3870960" cy="3603812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Asabiyyet kavramı,İbn-i Haldun’un sosyolojiye kazandırdığı en önemli kavramlardan biridir.</a:t>
            </a:r>
          </a:p>
          <a:p>
            <a:r>
              <a:rPr lang="tr-TR" dirty="0" smtClean="0"/>
              <a:t>Bu kavram ile kastedilen anlam,birlik ruhuna dayalı olan kuvvettir.Bu bakımdan asabiyyet terimi iki kavramı birlikte kapsar:Hem dayanışmayı hem de güçlü olmayı içerir.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44476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130</TotalTime>
  <Words>448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TOPLUMSAL BİR BİLİM OLARAK SOSYOLOJİ</vt:lpstr>
      <vt:lpstr>Sosyolojinin Doğuşu ve Gelişimi</vt:lpstr>
      <vt:lpstr>Toplumsal Bilimlerin Gecikme Nedenleri</vt:lpstr>
      <vt:lpstr>Sosyoloji Toplumsal Bilimlerin Kuşatıcı Bir Modeli Olabilir Mi?</vt:lpstr>
      <vt:lpstr>TOPLUM DÜŞÜNCESİNDE 18.YÜZYIL ÖNCESİNDEKİ GELİŞMELER</vt:lpstr>
      <vt:lpstr>İBN-İ HALDUN</vt:lpstr>
      <vt:lpstr>PowerPoint Presentation</vt:lpstr>
      <vt:lpstr>İbn-i Haldun’un Toplum Çözümlemesi ve Yöntem Arayışı</vt:lpstr>
      <vt:lpstr>ASABİYYET TEORİSİ</vt:lpstr>
      <vt:lpstr>Asabiyyeti Bozan Etkenler</vt:lpstr>
      <vt:lpstr>Toplum Düşüncesinde Modern Gelişmeler:Yeni Çağ ve Sonrası</vt:lpstr>
      <vt:lpstr>Sosyoloji:Tanımı,Alan ve Sınırları</vt:lpstr>
      <vt:lpstr>Sosyolojiye İlk Sistematik Katkılar</vt:lpstr>
      <vt:lpstr>SOSYOLOJİK DÜŞÜNCE VE TÜRKİYE</vt:lpstr>
      <vt:lpstr>Günümüzde Sosyoloji</vt:lpstr>
      <vt:lpstr>SOSYOLOJİDE VERİ TOPLAMA TEKNİKLERİ</vt:lpstr>
      <vt:lpstr>SOSYOLOJİK ARAŞTIRMALARDA KULLANILAN MODELLER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TOPLUMSAL BİR BİLİM OLARAK SOSYOLOJİ</dc:title>
  <dc:creator>PC</dc:creator>
  <cp:lastModifiedBy>PC</cp:lastModifiedBy>
  <cp:revision>15</cp:revision>
  <dcterms:created xsi:type="dcterms:W3CDTF">2006-08-16T00:00:00Z</dcterms:created>
  <dcterms:modified xsi:type="dcterms:W3CDTF">2018-01-27T15:58:16Z</dcterms:modified>
</cp:coreProperties>
</file>