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CFDDA-E59B-49A8-9803-CE96D63DBA3B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53187-6D35-4A92-8C3E-CA0C6CB7C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51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3EB5C-348B-4C0D-BAF9-8882EC908A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0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3EB5C-348B-4C0D-BAF9-8882EC908A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0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54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61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37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8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914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780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30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1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1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20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0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97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0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D48045-07DC-4BAA-90EC-7FF9B3D72235}" type="datetimeFigureOut">
              <a:rPr lang="en-US" smtClean="0"/>
              <a:t>20-Jan-20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704A63-A375-47A5-98AE-5C15BEFB7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4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3651-B980-43D1-9453-DEB302F3E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Oligopol II: Miktar Rekabeti	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125D6-74F2-4FD4-99F6-B006372C57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Sanayi İktisadı Ders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95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4F102-C294-4B25-8EB6-C7309D5F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Önce kapasite sonra fiyatlar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BC94C-0DD5-4D67-8EBF-BB29FBF8F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Uzun vadeli kararı Cournot olarak modellemek daha doğru olacaktır.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4BF84-C7FC-4BD7-B316-C9D167CF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165409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D2AD7-E9CB-4A2A-AF81-1FF40791E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Fiyatlar önce sonra kapasite...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F1D08-F798-46E3-96D3-DF8F9682B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Bertrand modeli daha uygun ama kapasite seçiminin sonra gerçekleşmesi pek gerçekçi değil.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EF1F2-E081-4490-97A1-B2C763F2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25838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70B23-39D3-4388-B3BF-9957FCC10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74188"/>
            <a:ext cx="9601196" cy="3201679"/>
          </a:xfrm>
        </p:spPr>
        <p:txBody>
          <a:bodyPr/>
          <a:lstStyle/>
          <a:p>
            <a:r>
              <a:rPr lang="tr-TR" dirty="0"/>
              <a:t>Özetle, hem kapasite hem de fiyat hızlı bir şekilde ayarlanıyortsa Bertrand modeli uygundur, ama genelde olduğu gibi kapasite önceden belirleniyorsa Cournot daha uygun. 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8BA476-04D8-4EDB-8BF2-27E64732C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408860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BC31-8C16-443E-9EAA-835C433C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Gerçek hayatta...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3CA08-E80A-49F1-A51B-7578D0D31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Çoğunlukla önce kapasite sonra fiyat: Örneğin, buğday, çimento, çelik, otomotiv, bilgisayar...</a:t>
            </a:r>
          </a:p>
          <a:p>
            <a:r>
              <a:rPr lang="tr-TR" dirty="0"/>
              <a:t>Ağustos 1999’da Sony Playstation’ın fiyatını </a:t>
            </a:r>
            <a:r>
              <a:rPr lang="en-US" dirty="0"/>
              <a:t>$129</a:t>
            </a:r>
            <a:r>
              <a:rPr lang="tr-TR" dirty="0"/>
              <a:t>’den</a:t>
            </a:r>
            <a:r>
              <a:rPr lang="en-US" dirty="0"/>
              <a:t> $99</a:t>
            </a:r>
            <a:r>
              <a:rPr lang="tr-TR" dirty="0"/>
              <a:t> indirdi</a:t>
            </a:r>
            <a:r>
              <a:rPr lang="en-US" dirty="0"/>
              <a:t>.</a:t>
            </a:r>
            <a:r>
              <a:rPr lang="tr-TR" dirty="0"/>
              <a:t> Bir saat geçmeden benzer bir ayarlamayı Nintendo yaptı. Bunun sonucunda Noel zamanı her iki üründe de ciddi kıtlık ortaya çıktı.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EFC29-F78A-4ED2-91C2-9B3667CA6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37611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846AD-9CB1-40C1-877C-954921B3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Kapasitenin daha kolay ayarlandığı iş kolları neler?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9B942-F536-4BE4-8C4E-3BAB7AAD4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Yazılım, sigorta ve bankacılık.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D0551-FAAC-4402-80AA-4B15853FE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217714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74C0-814F-425C-BBB7-ADD7B253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tr-TR" dirty="0"/>
              <a:t>Karşılaştırmalı Statikler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6537D-242B-4531-BC26-DFA2ADF7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tr-TR" dirty="0"/>
              <a:t>Maliyet değişimleri Cournot modelini nasıl etkiler?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C5863-0391-4B71-8039-5F19A9E0E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6923C-DCF6-44BE-87A0-537ADDFF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25" y="3429000"/>
            <a:ext cx="1469940" cy="788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CD6BAA-9C44-4AF6-8905-36912B6BF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376" y="3429000"/>
            <a:ext cx="2124334" cy="788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962BF-2D46-4B14-9200-21D03CE6F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64" y="4522573"/>
            <a:ext cx="2629040" cy="1624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E00771-A255-4CB0-A5E0-00C02E86A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834501"/>
            <a:ext cx="1912083" cy="10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6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98B3-3F7D-47A9-A74A-88D29E6B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 teknoloji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3BE65-3B43-49BD-B5DA-EB61DFBE8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Yeni firmada MC=10 eskisinde MC=15.</a:t>
            </a:r>
          </a:p>
          <a:p>
            <a:r>
              <a:rPr lang="tr-TR" dirty="0"/>
              <a:t>Satış fiyatı 16.66 ve miktar 8.33’ken eski firmanın yeni teknolojiye ödemek isteyeceği miktar nedir?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832070-D078-403D-8C4C-7C0A85112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120181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FE9E-C11C-4F43-B5A4-D571E590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00047E-2D48-414F-9B30-B17F5D6455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510285"/>
            <a:ext cx="3615735" cy="130386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46089-98A4-42ED-8DC2-9742392D9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43AEB-E874-46C2-8C25-33F7579C8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099" y="2510285"/>
            <a:ext cx="3757001" cy="1137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A255C1-747C-4256-A763-BAA60F0A9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122" y="4247180"/>
            <a:ext cx="3789954" cy="11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1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6B79D-30C8-460B-BA45-E65E80E8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3DBC71-155D-4B00-864C-946EB801E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796" y="2686687"/>
            <a:ext cx="4700033" cy="130386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7AFA1-3EC9-4648-8BCA-28986AEE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986470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81EA9-BB0E-4E4F-8C1A-9F412938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5D414B-B530-4B26-B1AD-061958F00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9473" y="1255193"/>
            <a:ext cx="4513053" cy="434761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6FAE15-6C0E-4E95-AC2B-A1300717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425848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6F21-D03E-4A78-BA1D-D45507967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Cournot Modeli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666AB-C662-4D29-9C14-E3674FB80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İki firma(heterojen teknolojiyi de içerir)</a:t>
            </a:r>
          </a:p>
          <a:p>
            <a:r>
              <a:rPr lang="tr-TR" dirty="0"/>
              <a:t>Çok sayıda firma (sadece homojen teknoloji)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EE0E71-AF9A-4905-BF0E-FE6C789A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18456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A715-C38A-48F9-ADEE-316F9B2D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783377-EDBE-4A67-938A-5EAC94075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6405" y="1122464"/>
            <a:ext cx="5696343" cy="116353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97E38D-C718-4274-A3AE-61E145C6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4E67F-AFC6-4D1A-A928-59B67C4BD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2" y="2925386"/>
            <a:ext cx="2832108" cy="826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54BDCF-8096-42D8-A34E-E42B4222C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04" y="4086099"/>
            <a:ext cx="5696344" cy="6108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8D856F-EC4F-4832-9F7A-3E3BABB9C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403" y="5119466"/>
            <a:ext cx="4670299" cy="61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5661-66C9-47AD-B452-ABEA3F04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DA3F72-047C-4DB1-B847-6CD6F79FB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1286392"/>
            <a:ext cx="2987613" cy="109463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67F475-F341-4BC9-94E7-5F797287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432597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76A1-1BEA-43CD-A456-4B6355A95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 miktarı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375B9A-453E-4E7C-953B-D44E1F7DF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766" y="3711123"/>
            <a:ext cx="860125" cy="86087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0AE98-8AF4-4849-9728-62EFB20D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F33304-7AE6-4EB1-9F0B-C021F0FD2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924" y="3172466"/>
            <a:ext cx="5163991" cy="19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6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9937-21FF-4104-A694-9FDB4D61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Başlangıçtaki kar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3E3CD5-CF3A-4F5B-9F93-760FF6BB8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550" y="3029626"/>
            <a:ext cx="3837632" cy="114555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43B9A-282F-48E8-80FA-F8C00E488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4076972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BD4C-F65E-47FA-AB69-32994124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Yeni teknoloji altında kar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F62EAE-02D4-4992-8EB3-5A7939E99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597" y="2683733"/>
            <a:ext cx="5684487" cy="111923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BCA5C-6217-4E82-A85F-4CE1605B5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9666034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E2AFA-6F8E-4A1E-82FA-BC3220D4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Cournot dengesine dinamik yaklaşım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B64C8-CC96-4F9C-9302-C3147C5B3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Zaman boyutunu eklersek, statik denge hala gerçekçi bir sonuç veriyor mu?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2C57A-6D08-490C-9BE3-0E397140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99340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B45D7-422A-4F70-ACC9-3256B37F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C5211-27C1-47C2-A10A-9A657346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Aslında Cournot oyunu dinamik olarak da kullanılabilir.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34BC9-D088-4E1B-9115-20798C512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873277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DFD35-364C-495C-B798-6267506D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014994-DEF5-4274-8A0F-F7BC117E4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1952" y="895350"/>
            <a:ext cx="5248095" cy="50672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E158A-6082-47DA-A1F0-708111E1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812972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0CB5-B6BC-4029-A096-328A4863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1C01-D24F-442A-8E2B-DFDFA28C4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süreç Nash dengesinin varlığını ispatlayabilir.</a:t>
            </a:r>
          </a:p>
          <a:p>
            <a:r>
              <a:rPr lang="tr-TR" dirty="0"/>
              <a:t>Ancak burada bir firma ayarlama yaparken diğer firmanın miktarını sabit kabul ediyor.</a:t>
            </a:r>
          </a:p>
          <a:p>
            <a:r>
              <a:rPr lang="tr-TR" dirty="0"/>
              <a:t>Bu pek de gerçekçi bir yaklaşım değil.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FF4CB-7A3C-4EA2-88B9-9B51D186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4292703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CF417-12CD-4488-9A60-C2690DF4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0B218-FB52-494C-94DE-4D9BA470D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Sonuçlar itibariyle akla yatkın olsa da süreç açısından gerçekçi değil.</a:t>
            </a:r>
          </a:p>
          <a:p>
            <a:r>
              <a:rPr lang="tr-TR" dirty="0"/>
              <a:t>Cournot ve Bertrand gibi statik modeller sadece fiyat ve miktar oranlarının belirlenmesi ve karşılaştırmalı statikler açısından yararlı.</a:t>
            </a:r>
          </a:p>
          <a:p>
            <a:r>
              <a:rPr lang="tr-TR" dirty="0"/>
              <a:t>Yani, dinamik sürecin işleyişini değil de nereye varılacağını gösteriyorlar.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8A89F-2912-47E6-B852-A97A1211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5813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73A91-5690-4700-8F77-D153BA21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9D13BD-DDFF-4DC2-BB82-3954CCD7F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9022" y="1147634"/>
            <a:ext cx="6033956" cy="456273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EDEDC-3EDC-495D-9FD4-01A1F722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8131477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28A-EE43-400C-BE72-D823BE7A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Örnek soru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622471-EAE7-4798-9383-7F6785AA5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3658700"/>
            <a:ext cx="5334000" cy="1115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5A034-D21E-497B-B9D4-86D65CEE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48821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4753-AB90-47A3-BAED-AF167FA9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077A14-65A1-455B-8FB6-801A4FE90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847" y="875256"/>
            <a:ext cx="5880305" cy="51074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3D5EB-0A91-48A4-96D7-FD7046125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428059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9FA9A-199E-45DD-B5BF-B0E3F9FD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A42E09-D401-4B0A-9DE4-38C8A6C5D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5239" y="1265897"/>
            <a:ext cx="6601522" cy="432620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3C19A-D69E-4642-9E02-0C3A0106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250262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9776-6A83-4B92-B658-1DE9C965D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14229E-B40A-4839-AD85-9387193DC9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7097" y="859766"/>
            <a:ext cx="4817806" cy="513846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0AB1B-A99C-404E-B14D-907FA1F0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55478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78589-4C98-4F26-B84B-A490E7F1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Monopol, Duopol ve Tam Rekabet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7B5D6B-C6B6-426F-A6CF-375DB1FE1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100" y="2562367"/>
            <a:ext cx="4495800" cy="330806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0EDCC-846B-4F7C-B72E-572993BF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421093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E40F-7497-41A9-AABA-D47D1919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Bertrand vs. Cournot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DB75A-5F72-4C61-A882-AAEDE4CF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Cournot’da fiyat tam rekabet fiyatıyla monopol fiyatı arasında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Bertrand model</a:t>
            </a:r>
            <a:r>
              <a:rPr lang="tr-TR" dirty="0"/>
              <a:t>inde</a:t>
            </a:r>
            <a:r>
              <a:rPr lang="en-US" dirty="0"/>
              <a:t>, </a:t>
            </a:r>
            <a:r>
              <a:rPr lang="tr-TR" dirty="0"/>
              <a:t>tam aksine tek bir firmayla rekabetin bile fiyatı MC seviyesine çekmeye yeter.</a:t>
            </a:r>
          </a:p>
          <a:p>
            <a:r>
              <a:rPr lang="tr-TR" dirty="0"/>
              <a:t>Hangi model daha inandırıcı</a:t>
            </a:r>
            <a:r>
              <a:rPr lang="en-US" dirty="0"/>
              <a:t>?</a:t>
            </a:r>
            <a:endParaRPr lang="tr-TR" dirty="0"/>
          </a:p>
          <a:p>
            <a:r>
              <a:rPr lang="tr-TR" dirty="0"/>
              <a:t>En iyi modeli seçip niye konuyu kapatmıyoruz?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B28979-FD94-40F8-802E-D6DA6C33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389648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7B88-3F58-467E-8677-53B9FA8BD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İşkolları birbirinden farklıdır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C0D70-9CD2-40A8-AA04-41691ECC3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Bazı iş koları Cournot modeline daha uygundur bazıları ise Bertrand’a. </a:t>
            </a:r>
          </a:p>
          <a:p>
            <a:r>
              <a:rPr lang="tr-TR" dirty="0"/>
              <a:t>Hem miktarın hem de fiyatın seçildiği bir durumu düşünelim.</a:t>
            </a:r>
          </a:p>
          <a:p>
            <a:r>
              <a:rPr lang="tr-TR" dirty="0"/>
              <a:t>Burada uzun dönem ve kısa dönem kararların aynı anda verildiğini varsaymak gerçekçi değil.</a:t>
            </a:r>
          </a:p>
          <a:p>
            <a:r>
              <a:rPr lang="tr-TR" dirty="0"/>
              <a:t>Burada ideal çözüm iki aşamalı dinamik kurgulardır.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589F7-6B4A-4560-A6B1-B6EFBC57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Umut Öneş AÜ SBF İktisat Teorisi ABD</a:t>
            </a:r>
          </a:p>
        </p:txBody>
      </p:sp>
    </p:spTree>
    <p:extLst>
      <p:ext uri="{BB962C8B-B14F-4D97-AF65-F5344CB8AC3E}">
        <p14:creationId xmlns:p14="http://schemas.microsoft.com/office/powerpoint/2010/main" val="709966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594</Words>
  <Application>Microsoft Office PowerPoint</Application>
  <PresentationFormat>Widescreen</PresentationFormat>
  <Paragraphs>75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Garamond</vt:lpstr>
      <vt:lpstr>Organic</vt:lpstr>
      <vt:lpstr>Oligopol II: Miktar Rekabeti </vt:lpstr>
      <vt:lpstr>Cournot Modeli</vt:lpstr>
      <vt:lpstr>PowerPoint Presentation</vt:lpstr>
      <vt:lpstr>PowerPoint Presentation</vt:lpstr>
      <vt:lpstr>PowerPoint Presentation</vt:lpstr>
      <vt:lpstr>PowerPoint Presentation</vt:lpstr>
      <vt:lpstr>Monopol, Duopol ve Tam Rekabet</vt:lpstr>
      <vt:lpstr>Bertrand vs. Cournot</vt:lpstr>
      <vt:lpstr>İşkolları birbirinden farklıdır</vt:lpstr>
      <vt:lpstr>Önce kapasite sonra fiyatlar</vt:lpstr>
      <vt:lpstr>Fiyatlar önce sonra kapasite...</vt:lpstr>
      <vt:lpstr>PowerPoint Presentation</vt:lpstr>
      <vt:lpstr>Gerçek hayatta...</vt:lpstr>
      <vt:lpstr>Kapasitenin daha kolay ayarlandığı iş kolları neler?</vt:lpstr>
      <vt:lpstr>Karşılaştırmalı Statikler</vt:lpstr>
      <vt:lpstr>Yeni teknoloji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 miktarı</vt:lpstr>
      <vt:lpstr>Başlangıçtaki kar</vt:lpstr>
      <vt:lpstr>Yeni teknoloji altında kar</vt:lpstr>
      <vt:lpstr>Cournot dengesine dinamik yaklaşım</vt:lpstr>
      <vt:lpstr>PowerPoint Presentation</vt:lpstr>
      <vt:lpstr>PowerPoint Presentation</vt:lpstr>
      <vt:lpstr>PowerPoint Presentation</vt:lpstr>
      <vt:lpstr>PowerPoint Presentation</vt:lpstr>
      <vt:lpstr>Örnek soru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Oligopol II: Miktar Rekabeti </dc:title>
  <dc:creator>Umut Öneş</dc:creator>
  <cp:lastModifiedBy>Umut Öneş</cp:lastModifiedBy>
  <cp:revision>3</cp:revision>
  <dcterms:created xsi:type="dcterms:W3CDTF">2020-01-20T11:29:25Z</dcterms:created>
  <dcterms:modified xsi:type="dcterms:W3CDTF">2020-01-20T11:58:43Z</dcterms:modified>
</cp:coreProperties>
</file>