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9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54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229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52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52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9674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817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095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028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952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45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53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60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6850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1051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30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56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171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7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42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8800" dirty="0"/>
              <a:t> </a:t>
            </a:r>
          </a:p>
          <a:p>
            <a:r>
              <a:rPr lang="tr-TR" sz="8800" dirty="0"/>
              <a:t>Borç ilişkisinin kaynakları:</a:t>
            </a:r>
          </a:p>
        </p:txBody>
      </p:sp>
    </p:spTree>
    <p:extLst>
      <p:ext uri="{BB962C8B-B14F-4D97-AF65-F5344CB8AC3E}">
        <p14:creationId xmlns:p14="http://schemas.microsoft.com/office/powerpoint/2010/main" val="97692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 flipV="1">
            <a:off x="1524000" y="5257799"/>
            <a:ext cx="9144000" cy="61175"/>
          </a:xfrm>
        </p:spPr>
        <p:txBody>
          <a:bodyPr>
            <a:normAutofit fontScale="25000" lnSpcReduction="20000"/>
          </a:bodyPr>
          <a:lstStyle/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400" dirty="0"/>
              <a:t>Hukuki işlem ve sözleşmeler: Hukuki işlem bir kişinin hukuki sonuç elde etmek amacıyla iradesini açıklamasıdır. Sözleşme ise iki tarafın birbirine uygun ve karşılıklı irade açıklamasıdır.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55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z="2800" dirty="0" smtClean="0"/>
              <a:t>Haksız </a:t>
            </a:r>
            <a:r>
              <a:rPr lang="tr-TR" sz="2800" dirty="0"/>
              <a:t>fiil: Hukuka aykırı olan, hukuk düzeninin izin vermediği davranışlardır. Haksız fiilin şartları şöyledir; hukuka aykırı davranış, kusur, zarar, davranışla zarar arasında illiyet bağı.</a:t>
            </a:r>
          </a:p>
        </p:txBody>
      </p:sp>
    </p:spTree>
    <p:extLst>
      <p:ext uri="{BB962C8B-B14F-4D97-AF65-F5344CB8AC3E}">
        <p14:creationId xmlns:p14="http://schemas.microsoft.com/office/powerpoint/2010/main" val="110833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/>
              <a:t>Sebepsiz zenginleşme: Bir kişinin mal varlığının haklı bir sebep olmaksızın diğer bir kişinin mal varlığının zararına bağlı olarak çoğalması.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842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</TotalTime>
  <Words>81</Words>
  <Application>Microsoft Office PowerPoint</Application>
  <PresentationFormat>Geniş ekran</PresentationFormat>
  <Paragraphs>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</vt:lpstr>
      <vt:lpstr>PowerPoint Sunusu</vt:lpstr>
      <vt:lpstr>Hukuki işlem ve sözleşmeler: Hukuki işlem bir kişinin hukuki sonuç elde etmek amacıyla iradesini açıklamasıdır. Sözleşme ise iki tarafın birbirine uygun ve karşılıklı irade açıklamasıdır.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2</cp:revision>
  <dcterms:created xsi:type="dcterms:W3CDTF">2018-01-19T20:38:36Z</dcterms:created>
  <dcterms:modified xsi:type="dcterms:W3CDTF">2018-01-19T20:44:34Z</dcterms:modified>
</cp:coreProperties>
</file>