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AD2391-0E72-490C-8C9C-449304229F90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793948-C30F-4CA2-9198-6B3A8F36ABC9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Sağlık ve Kültür 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Doç. Dr. Melike KAPLAN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267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Tamamlayıcı (Alternatif/Popüler Tıp):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Günümüz doktorlarının çoğunluğunun uyguladığı </a:t>
            </a:r>
            <a:r>
              <a:rPr lang="tr-TR" b="1" i="1" dirty="0" smtClean="0">
                <a:solidFill>
                  <a:srgbClr val="FF0000"/>
                </a:solidFill>
              </a:rPr>
              <a:t>Batı tıbbının ana akımının dışında kalan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herhangi bir tıp biçimini ifade etmektedir. </a:t>
            </a:r>
          </a:p>
          <a:p>
            <a:endParaRPr lang="tr-TR" dirty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85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Geleneksel tıp, yerel tıp, tamamlayıcı tıp veya halk tababeti gibi değişik isimler altında ve farklı düzeylerde olmasına rağmen bütün kültürlerde, alternatif/popüler tıptan söz etmek mümkündür.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45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melike\Pictures\reikitasla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08200" y="1632744"/>
            <a:ext cx="5080000" cy="436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88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melike\Pictures\Yoga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0269" y="2137835"/>
            <a:ext cx="5735862" cy="3358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38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Alternatif tıp geleneksel tıbbın ticari amaçlarla ve yeni bir form kazanarak yeniden üretilmesidir. </a:t>
            </a:r>
          </a:p>
          <a:p>
            <a:endParaRPr lang="tr-TR" i="1" dirty="0" smtClean="0"/>
          </a:p>
          <a:p>
            <a:r>
              <a:rPr lang="tr-TR" i="1" dirty="0" err="1" smtClean="0"/>
              <a:t>Reiki</a:t>
            </a:r>
            <a:r>
              <a:rPr lang="tr-TR" i="1" dirty="0" smtClean="0"/>
              <a:t>, yoga</a:t>
            </a:r>
            <a:r>
              <a:rPr lang="tr-TR" dirty="0" smtClean="0"/>
              <a:t> vb. isimlerle adlandırılan ve temelinde “ruhun arındırılması” felsefesine dayanan çeşitli meditasyon teknikleri alternatif tıbba örnek olarak verilebilir.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78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melike\Pictures\çak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4896544" cy="619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6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98</Words>
  <Application>Microsoft Office PowerPoint</Application>
  <PresentationFormat>Ekran Gösterisi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Gezinti</vt:lpstr>
      <vt:lpstr>Sağlık ve Kültür  </vt:lpstr>
      <vt:lpstr>Tamamlayıcı (Alternatif/Popüler Tıp):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</dc:creator>
  <cp:lastModifiedBy>E</cp:lastModifiedBy>
  <cp:revision>3</cp:revision>
  <dcterms:created xsi:type="dcterms:W3CDTF">2017-05-09T09:56:13Z</dcterms:created>
  <dcterms:modified xsi:type="dcterms:W3CDTF">2017-05-29T08:36:52Z</dcterms:modified>
</cp:coreProperties>
</file>