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091"/>
    <p:restoredTop sz="95761"/>
  </p:normalViewPr>
  <p:slideViewPr>
    <p:cSldViewPr snapToGrid="0" snapToObjects="1">
      <p:cViewPr varScale="1">
        <p:scale>
          <a:sx n="110" d="100"/>
          <a:sy n="110" d="100"/>
        </p:scale>
        <p:origin x="26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3/14/21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3/14/21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3/14/21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3/14/21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3/14/21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3/14/21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3/14/21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3/14/21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3/14/21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3/14/21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3/14/21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3/14/21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59863A8-AE95-6D40-B67B-EB83D3E1700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/>
              <a:t>Introductıon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basıc</a:t>
            </a:r>
            <a:r>
              <a:rPr lang="tr-TR" dirty="0"/>
              <a:t> </a:t>
            </a:r>
            <a:r>
              <a:rPr lang="tr-TR" dirty="0" err="1"/>
              <a:t>prıncıples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fundamental</a:t>
            </a:r>
            <a:r>
              <a:rPr lang="tr-TR" dirty="0"/>
              <a:t> </a:t>
            </a:r>
            <a:r>
              <a:rPr lang="tr-TR" dirty="0" err="1"/>
              <a:t>concepts</a:t>
            </a:r>
            <a:r>
              <a:rPr lang="tr-TR" dirty="0"/>
              <a:t> of </a:t>
            </a:r>
            <a:r>
              <a:rPr lang="tr-TR" dirty="0" err="1"/>
              <a:t>law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9E204AC6-DFAA-944E-B006-DDA37A82C3F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Sources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II</a:t>
            </a:r>
          </a:p>
        </p:txBody>
      </p:sp>
    </p:spTree>
    <p:extLst>
      <p:ext uri="{BB962C8B-B14F-4D97-AF65-F5344CB8AC3E}">
        <p14:creationId xmlns:p14="http://schemas.microsoft.com/office/powerpoint/2010/main" val="20236217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20B3B8F-6AC4-F143-89C3-1DC87C3838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Sources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II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04207BA-0731-EC4D-BE37-7464806219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Decrees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Decress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exist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Turkish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before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changes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Constitution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2017.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Ministerial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Cabinet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could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enact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decrees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94020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20B3B8F-6AC4-F143-89C3-1DC87C3838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Sources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II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04207BA-0731-EC4D-BE37-7464806219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Presidential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Decrees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President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Republic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competence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enact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decrees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according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article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107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Constitution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President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cannot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enact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Presidential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Decrees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about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matters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regulated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clearly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prevails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Presidential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Decrees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804031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20B3B8F-6AC4-F143-89C3-1DC87C3838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Sources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II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04207BA-0731-EC4D-BE37-7464806219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International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Conventions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International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conventions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regulations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created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subject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international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creates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obligations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rights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International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conventions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about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fundamental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human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rihts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prevail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,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international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conventions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equal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hierarchy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norms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77617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20B3B8F-6AC4-F143-89C3-1DC87C3838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Sources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II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04207BA-0731-EC4D-BE37-7464806219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Bylaws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Bylaws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enacted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order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Show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application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Bylaws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exist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Turkish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before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changes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Constitution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2017.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esixting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bylaws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boundary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power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cancelled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562612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20B3B8F-6AC4-F143-89C3-1DC87C3838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Sources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II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04207BA-0731-EC4D-BE37-7464806219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Regulations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Public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authorities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enact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regulations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purpose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regulations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show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how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applied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Also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Regulations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shouldn’t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contrary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Constitution</a:t>
            </a:r>
            <a:r>
              <a:rPr lang="tr-TR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4017451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Galeri</Template>
  <TotalTime>125</TotalTime>
  <Words>232</Words>
  <Application>Microsoft Macintosh PowerPoint</Application>
  <PresentationFormat>Geniş ekran</PresentationFormat>
  <Paragraphs>26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Gill Sans MT</vt:lpstr>
      <vt:lpstr>Times New Roman</vt:lpstr>
      <vt:lpstr>Galeri</vt:lpstr>
      <vt:lpstr>Introductıon to basıc prıncıples and fundamental concepts of law</vt:lpstr>
      <vt:lpstr>Sources of law II </vt:lpstr>
      <vt:lpstr>Sources of law II </vt:lpstr>
      <vt:lpstr>Sources of law II </vt:lpstr>
      <vt:lpstr>Sources of law II </vt:lpstr>
      <vt:lpstr>Sources of law II 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Hukuk başlangıcı</dc:title>
  <dc:creator>Ali Şahbaz</dc:creator>
  <cp:lastModifiedBy>Ali Şahbaz</cp:lastModifiedBy>
  <cp:revision>26</cp:revision>
  <dcterms:created xsi:type="dcterms:W3CDTF">2020-11-21T21:20:23Z</dcterms:created>
  <dcterms:modified xsi:type="dcterms:W3CDTF">2021-03-14T21:48:49Z</dcterms:modified>
</cp:coreProperties>
</file>