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1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9863A8-AE95-6D40-B67B-EB83D3E17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204AC6-DFAA-944E-B006-DDA37A82C3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20236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Decress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Cabinet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0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107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prevails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40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hierarchy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esixting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bylaws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26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0B3B8F-6AC4-F143-89C3-1DC87C38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4207BA-0731-EC4D-BE37-74648062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1745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125</TotalTime>
  <Words>232</Words>
  <Application>Microsoft Macintosh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Sources of law II </vt:lpstr>
      <vt:lpstr>Sources of law II </vt:lpstr>
      <vt:lpstr>Sources of law II </vt:lpstr>
      <vt:lpstr>Sources of law II </vt:lpstr>
      <vt:lpstr>Sources of law II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26</cp:revision>
  <dcterms:created xsi:type="dcterms:W3CDTF">2020-11-21T21:20:23Z</dcterms:created>
  <dcterms:modified xsi:type="dcterms:W3CDTF">2021-03-14T21:48:49Z</dcterms:modified>
</cp:coreProperties>
</file>