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A30C8F0-0A72-4484-B133-F1FC1FED331D}"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2081012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30C8F0-0A72-4484-B133-F1FC1FED331D}"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3948721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30C8F0-0A72-4484-B133-F1FC1FED331D}"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2667206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Başlık, Metin ve Küçük Resim">
    <p:spTree>
      <p:nvGrpSpPr>
        <p:cNvPr id="1" name=""/>
        <p:cNvGrpSpPr/>
        <p:nvPr/>
      </p:nvGrpSpPr>
      <p:grpSpPr>
        <a:xfrm>
          <a:off x="0" y="0"/>
          <a:ext cx="0" cy="0"/>
          <a:chOff x="0" y="0"/>
          <a:chExt cx="0" cy="0"/>
        </a:xfrm>
      </p:grpSpPr>
      <p:sp>
        <p:nvSpPr>
          <p:cNvPr id="2" name="Unvan 1"/>
          <p:cNvSpPr>
            <a:spLocks noGrp="1"/>
          </p:cNvSpPr>
          <p:nvPr>
            <p:ph type="title"/>
          </p:nvPr>
        </p:nvSpPr>
        <p:spPr>
          <a:xfrm>
            <a:off x="914400" y="465139"/>
            <a:ext cx="10363200" cy="1431925"/>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914400" y="1981200"/>
            <a:ext cx="5080000" cy="4114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Çevrimiçi Resim Yer Tutucusu 3"/>
          <p:cNvSpPr>
            <a:spLocks noGrp="1"/>
          </p:cNvSpPr>
          <p:nvPr>
            <p:ph type="clipArt" sz="half" idx="2"/>
          </p:nvPr>
        </p:nvSpPr>
        <p:spPr>
          <a:xfrm>
            <a:off x="6197600" y="1981200"/>
            <a:ext cx="5080000" cy="4114800"/>
          </a:xfrm>
        </p:spPr>
        <p:txBody>
          <a:bodyPr/>
          <a:lstStyle/>
          <a:p>
            <a:endParaRPr lang="tr-TR"/>
          </a:p>
        </p:txBody>
      </p:sp>
      <p:sp>
        <p:nvSpPr>
          <p:cNvPr id="5" name="Veri Yer Tutucusu 4"/>
          <p:cNvSpPr>
            <a:spLocks noGrp="1"/>
          </p:cNvSpPr>
          <p:nvPr>
            <p:ph type="dt" sz="half" idx="10"/>
          </p:nvPr>
        </p:nvSpPr>
        <p:spPr>
          <a:xfrm>
            <a:off x="950384" y="6313488"/>
            <a:ext cx="2540000" cy="457200"/>
          </a:xfrm>
        </p:spPr>
        <p:txBody>
          <a:bodyPr/>
          <a:lstStyle>
            <a:lvl1pPr>
              <a:defRPr/>
            </a:lvl1pPr>
          </a:lstStyle>
          <a:p>
            <a:r>
              <a:rPr lang="tr-TR" altLang="tr-TR"/>
              <a:t>Prod. Dr. V.TANSI</a:t>
            </a:r>
          </a:p>
        </p:txBody>
      </p:sp>
      <p:sp>
        <p:nvSpPr>
          <p:cNvPr id="6" name="Altbilgi Yer Tutucusu 5"/>
          <p:cNvSpPr>
            <a:spLocks noGrp="1"/>
          </p:cNvSpPr>
          <p:nvPr>
            <p:ph type="ftr" sz="quarter" idx="11"/>
          </p:nvPr>
        </p:nvSpPr>
        <p:spPr>
          <a:xfrm>
            <a:off x="4201584" y="6313488"/>
            <a:ext cx="3860800" cy="457200"/>
          </a:xfrm>
        </p:spPr>
        <p:txBody>
          <a:bodyPr/>
          <a:lstStyle>
            <a:lvl1pPr>
              <a:defRPr/>
            </a:lvl1pPr>
          </a:lstStyle>
          <a:p>
            <a:endParaRPr lang="tr-TR" altLang="tr-TR"/>
          </a:p>
        </p:txBody>
      </p:sp>
      <p:sp>
        <p:nvSpPr>
          <p:cNvPr id="7" name="Slayt Numarası Yer Tutucusu 6"/>
          <p:cNvSpPr>
            <a:spLocks noGrp="1"/>
          </p:cNvSpPr>
          <p:nvPr>
            <p:ph type="sldNum" sz="quarter" idx="12"/>
          </p:nvPr>
        </p:nvSpPr>
        <p:spPr>
          <a:xfrm>
            <a:off x="8773584" y="6313488"/>
            <a:ext cx="2540000" cy="457200"/>
          </a:xfrm>
        </p:spPr>
        <p:txBody>
          <a:bodyPr/>
          <a:lstStyle>
            <a:lvl1pPr>
              <a:defRPr/>
            </a:lvl1pPr>
          </a:lstStyle>
          <a:p>
            <a:fld id="{66C6D9CF-B8F3-48B1-B496-742B23D588F0}" type="slidenum">
              <a:rPr lang="tr-TR" altLang="tr-TR"/>
              <a:pPr/>
              <a:t>‹#›</a:t>
            </a:fld>
            <a:endParaRPr lang="tr-TR" altLang="tr-TR"/>
          </a:p>
        </p:txBody>
      </p:sp>
    </p:spTree>
    <p:extLst>
      <p:ext uri="{BB962C8B-B14F-4D97-AF65-F5344CB8AC3E}">
        <p14:creationId xmlns:p14="http://schemas.microsoft.com/office/powerpoint/2010/main" val="115227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A30C8F0-0A72-4484-B133-F1FC1FED331D}"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530984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A30C8F0-0A72-4484-B133-F1FC1FED331D}"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2359179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A30C8F0-0A72-4484-B133-F1FC1FED331D}"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9261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A30C8F0-0A72-4484-B133-F1FC1FED331D}"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2540337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A30C8F0-0A72-4484-B133-F1FC1FED331D}"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1010060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30C8F0-0A72-4484-B133-F1FC1FED331D}"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2613950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30C8F0-0A72-4484-B133-F1FC1FED331D}"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339416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A30C8F0-0A72-4484-B133-F1FC1FED331D}"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6B4CB87-1D97-4E41-B43C-B5D2E8AFFF65}" type="slidenum">
              <a:rPr lang="tr-TR" smtClean="0"/>
              <a:t>‹#›</a:t>
            </a:fld>
            <a:endParaRPr lang="tr-TR"/>
          </a:p>
        </p:txBody>
      </p:sp>
    </p:spTree>
    <p:extLst>
      <p:ext uri="{BB962C8B-B14F-4D97-AF65-F5344CB8AC3E}">
        <p14:creationId xmlns:p14="http://schemas.microsoft.com/office/powerpoint/2010/main" val="314827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30C8F0-0A72-4484-B133-F1FC1FED331D}"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B4CB87-1D97-4E41-B43C-B5D2E8AFFF65}" type="slidenum">
              <a:rPr lang="tr-TR" smtClean="0"/>
              <a:t>‹#›</a:t>
            </a:fld>
            <a:endParaRPr lang="tr-TR"/>
          </a:p>
        </p:txBody>
      </p:sp>
    </p:spTree>
    <p:extLst>
      <p:ext uri="{BB962C8B-B14F-4D97-AF65-F5344CB8AC3E}">
        <p14:creationId xmlns:p14="http://schemas.microsoft.com/office/powerpoint/2010/main" val="3424702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Veri Yer Tutucusu 4"/>
          <p:cNvSpPr>
            <a:spLocks noGrp="1"/>
          </p:cNvSpPr>
          <p:nvPr>
            <p:ph type="dt" sz="half" idx="10"/>
          </p:nvPr>
        </p:nvSpPr>
        <p:spPr/>
        <p:txBody>
          <a:bodyPr/>
          <a:lstStyle/>
          <a:p>
            <a:r>
              <a:rPr lang="tr-TR" altLang="tr-TR"/>
              <a:t>Prod. Dr. V.TANSI</a:t>
            </a:r>
          </a:p>
        </p:txBody>
      </p:sp>
      <p:sp>
        <p:nvSpPr>
          <p:cNvPr id="7" name="Slayt Numarası Yer Tutucusu 6"/>
          <p:cNvSpPr>
            <a:spLocks noGrp="1"/>
          </p:cNvSpPr>
          <p:nvPr>
            <p:ph type="sldNum" sz="quarter" idx="12"/>
          </p:nvPr>
        </p:nvSpPr>
        <p:spPr/>
        <p:txBody>
          <a:bodyPr/>
          <a:lstStyle/>
          <a:p>
            <a:fld id="{1A4C0C2D-9B80-450D-9CE9-B9A3F5FE8410}" type="slidenum">
              <a:rPr lang="tr-TR" altLang="tr-TR"/>
              <a:pPr/>
              <a:t>1</a:t>
            </a:fld>
            <a:endParaRPr lang="tr-TR" altLang="tr-TR"/>
          </a:p>
        </p:txBody>
      </p:sp>
      <p:sp>
        <p:nvSpPr>
          <p:cNvPr id="3080" name="Rectangle 8"/>
          <p:cNvSpPr>
            <a:spLocks noGrp="1" noChangeArrowheads="1"/>
          </p:cNvSpPr>
          <p:nvPr>
            <p:ph type="title"/>
          </p:nvPr>
        </p:nvSpPr>
        <p:spPr/>
        <p:txBody>
          <a:bodyPr/>
          <a:lstStyle/>
          <a:p>
            <a:endParaRPr lang="tr-TR" altLang="tr-TR"/>
          </a:p>
        </p:txBody>
      </p:sp>
      <p:sp>
        <p:nvSpPr>
          <p:cNvPr id="3081" name="Rectangle 9"/>
          <p:cNvSpPr>
            <a:spLocks noGrp="1" noChangeArrowheads="1"/>
          </p:cNvSpPr>
          <p:nvPr>
            <p:ph type="body" sz="half" idx="1"/>
          </p:nvPr>
        </p:nvSpPr>
        <p:spPr/>
        <p:txBody>
          <a:bodyPr/>
          <a:lstStyle/>
          <a:p>
            <a:r>
              <a:rPr lang="tr-TR" altLang="tr-TR" dirty="0"/>
              <a:t>Son yıllarda, gelişen teknoloji ile birlikte, sanayileşme ve kentleşme hızlı ve çoğu zaman da düzensiz bir şekilde artmaktadır. </a:t>
            </a:r>
          </a:p>
        </p:txBody>
      </p:sp>
    </p:spTree>
    <p:extLst>
      <p:ext uri="{BB962C8B-B14F-4D97-AF65-F5344CB8AC3E}">
        <p14:creationId xmlns:p14="http://schemas.microsoft.com/office/powerpoint/2010/main" val="291706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914400" y="1981200"/>
            <a:ext cx="10580914" cy="3635829"/>
          </a:xfrm>
        </p:spPr>
        <p:txBody>
          <a:bodyPr>
            <a:normAutofit/>
          </a:bodyPr>
          <a:lstStyle/>
          <a:p>
            <a:r>
              <a:rPr lang="tr-TR" altLang="tr-TR" dirty="0"/>
              <a:t>Daha yaşanabilir alanlar, ortamlar veya çevreler yaratmak için tesis edilen parklar ve bahçelerde en önemli unsurlarda biride çimdir</a:t>
            </a:r>
          </a:p>
          <a:p>
            <a:r>
              <a:rPr lang="tr-TR" altLang="tr-TR" dirty="0"/>
              <a:t>Kent içi ve sahil kuşağındaki yazlıklarda oluşturulan yeşil alanların kendilerinden beklenen yarar ve güzellikleri ortaya koyabilmeleri bu alanların büyüklüğü ile yakından ilgilidir. Çünkü bu alanlar çok büyük bir ısı emme kapasitesine sahiptirler. </a:t>
            </a:r>
          </a:p>
          <a:p>
            <a:endParaRPr lang="tr-TR" dirty="0"/>
          </a:p>
        </p:txBody>
      </p:sp>
    </p:spTree>
    <p:extLst>
      <p:ext uri="{BB962C8B-B14F-4D97-AF65-F5344CB8AC3E}">
        <p14:creationId xmlns:p14="http://schemas.microsoft.com/office/powerpoint/2010/main" val="1473555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Rectangle 3"/>
          <p:cNvSpPr>
            <a:spLocks noGrp="1" noChangeArrowheads="1"/>
          </p:cNvSpPr>
          <p:nvPr>
            <p:ph type="body" sz="half" idx="1"/>
          </p:nvPr>
        </p:nvSpPr>
        <p:spPr>
          <a:xfrm>
            <a:off x="914399" y="1981200"/>
            <a:ext cx="10189029" cy="3661954"/>
          </a:xfrm>
        </p:spPr>
        <p:txBody>
          <a:bodyPr/>
          <a:lstStyle/>
          <a:p>
            <a:r>
              <a:rPr lang="tr-TR" altLang="tr-TR" sz="2800" dirty="0"/>
              <a:t>Yoğun şekilde yaşanan kente göç nedeniyle kentlerin etrafında sağlıksız yaşam alanları oluşmaktadır.</a:t>
            </a:r>
          </a:p>
        </p:txBody>
      </p:sp>
    </p:spTree>
    <p:extLst>
      <p:ext uri="{BB962C8B-B14F-4D97-AF65-F5344CB8AC3E}">
        <p14:creationId xmlns:p14="http://schemas.microsoft.com/office/powerpoint/2010/main" val="1045328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914399" y="1981200"/>
            <a:ext cx="8151223" cy="4114800"/>
          </a:xfrm>
        </p:spPr>
        <p:txBody>
          <a:bodyPr/>
          <a:lstStyle/>
          <a:p>
            <a:r>
              <a:rPr lang="tr-TR" altLang="tr-TR" dirty="0"/>
              <a:t>Genellikle yeni yapıların ve çarpık kentleşmenin yoğun olarak artış gösterdiği yerleşim birimlerimizde yükselen binalara bağlı olarak beton yığınları arasında yeşil alanlar yok denecek kadar az miktardadır. </a:t>
            </a:r>
          </a:p>
          <a:p>
            <a:endParaRPr lang="tr-TR" dirty="0"/>
          </a:p>
        </p:txBody>
      </p:sp>
    </p:spTree>
    <p:extLst>
      <p:ext uri="{BB962C8B-B14F-4D97-AF65-F5344CB8AC3E}">
        <p14:creationId xmlns:p14="http://schemas.microsoft.com/office/powerpoint/2010/main" val="3148846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914400" y="1981200"/>
            <a:ext cx="10363200" cy="3178629"/>
          </a:xfrm>
        </p:spPr>
        <p:txBody>
          <a:bodyPr/>
          <a:lstStyle/>
          <a:p>
            <a:r>
              <a:rPr lang="tr-TR" altLang="tr-TR" dirty="0"/>
              <a:t>Hiç şüphesiz, iyi kentleşme örnekleri de yok değil tabi</a:t>
            </a:r>
          </a:p>
          <a:p>
            <a:r>
              <a:rPr lang="tr-TR" altLang="tr-TR" dirty="0"/>
              <a:t>Özellikle büyük şehirlerimizde doğal parklar, koşu parkurları, dinlenme ve piknik alanları, spor alanları vb. alanlar artış eğilimi göstermeye başlamıştır. </a:t>
            </a:r>
          </a:p>
          <a:p>
            <a:endParaRPr lang="tr-TR" dirty="0"/>
          </a:p>
        </p:txBody>
      </p:sp>
    </p:spTree>
    <p:extLst>
      <p:ext uri="{BB962C8B-B14F-4D97-AF65-F5344CB8AC3E}">
        <p14:creationId xmlns:p14="http://schemas.microsoft.com/office/powerpoint/2010/main" val="330276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Merkez park</a:t>
            </a:r>
            <a:endParaRPr lang="tr-TR" dirty="0"/>
          </a:p>
        </p:txBody>
      </p:sp>
      <p:sp>
        <p:nvSpPr>
          <p:cNvPr id="3" name="Metin Yer Tutucusu 2"/>
          <p:cNvSpPr>
            <a:spLocks noGrp="1"/>
          </p:cNvSpPr>
          <p:nvPr>
            <p:ph type="body" sz="half" idx="1"/>
          </p:nvPr>
        </p:nvSpPr>
        <p:spPr>
          <a:xfrm>
            <a:off x="914399" y="1981200"/>
            <a:ext cx="9705703" cy="4114800"/>
          </a:xfrm>
        </p:spPr>
        <p:txBody>
          <a:bodyPr/>
          <a:lstStyle/>
          <a:p>
            <a:r>
              <a:rPr lang="tr-TR" altLang="tr-TR" dirty="0"/>
              <a:t>sıkışık, daracık yapılarda yaşamaya çalışan insanoğlu doğaya olan özlemini ve bağlarını sürdürerek, fırsat buldukça parklara ve piknik alanlarına gitmektedir </a:t>
            </a:r>
          </a:p>
          <a:p>
            <a:endParaRPr lang="tr-TR" dirty="0"/>
          </a:p>
        </p:txBody>
      </p:sp>
    </p:spTree>
    <p:extLst>
      <p:ext uri="{BB962C8B-B14F-4D97-AF65-F5344CB8AC3E}">
        <p14:creationId xmlns:p14="http://schemas.microsoft.com/office/powerpoint/2010/main" val="4265084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1016000" y="1897063"/>
            <a:ext cx="9891486" cy="2962319"/>
          </a:xfrm>
        </p:spPr>
        <p:txBody>
          <a:bodyPr/>
          <a:lstStyle/>
          <a:p>
            <a:r>
              <a:rPr lang="tr-TR" altLang="tr-TR" dirty="0"/>
              <a:t>Bu kentlerimizde yaşayan insanlarımız yeşil alanlara gitmek için uzun süreli yol kat etmek zorunda kalmaktadır. </a:t>
            </a:r>
          </a:p>
          <a:p>
            <a:endParaRPr lang="tr-TR" dirty="0"/>
          </a:p>
        </p:txBody>
      </p:sp>
    </p:spTree>
    <p:extLst>
      <p:ext uri="{BB962C8B-B14F-4D97-AF65-F5344CB8AC3E}">
        <p14:creationId xmlns:p14="http://schemas.microsoft.com/office/powerpoint/2010/main" val="1164608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914400" y="1981200"/>
            <a:ext cx="10907486" cy="2995749"/>
          </a:xfrm>
        </p:spPr>
        <p:txBody>
          <a:bodyPr/>
          <a:lstStyle/>
          <a:p>
            <a:r>
              <a:rPr lang="tr-TR" altLang="tr-TR" dirty="0"/>
              <a:t>Yaşadığımız mekânlardaki en önemli bitkisel öğeyi oluşturan çim alanları ülkemizde özellikle sahil yörelerimizde giderek artmaktadır.</a:t>
            </a:r>
          </a:p>
          <a:p>
            <a:endParaRPr lang="tr-TR" dirty="0"/>
          </a:p>
        </p:txBody>
      </p:sp>
    </p:spTree>
    <p:extLst>
      <p:ext uri="{BB962C8B-B14F-4D97-AF65-F5344CB8AC3E}">
        <p14:creationId xmlns:p14="http://schemas.microsoft.com/office/powerpoint/2010/main" val="2043890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914400" y="2024743"/>
            <a:ext cx="8229600" cy="2308324"/>
          </a:xfrm>
          <a:prstGeom prst="rect">
            <a:avLst/>
          </a:prstGeom>
        </p:spPr>
        <p:txBody>
          <a:bodyPr wrap="square">
            <a:spAutoFit/>
          </a:bodyPr>
          <a:lstStyle/>
          <a:p>
            <a:pPr>
              <a:lnSpc>
                <a:spcPct val="90000"/>
              </a:lnSpc>
            </a:pPr>
            <a:r>
              <a:rPr lang="tr-TR" altLang="tr-TR" sz="4000" dirty="0"/>
              <a:t>Yaşadığımız mekânlardaki en önemli bitkisel öğeyi oluşturan çim alanları ülkemizde özellikle sahil yörelerimizde giderek artmaktadır.</a:t>
            </a:r>
            <a:endParaRPr lang="tr-TR" altLang="tr-TR" sz="4000" dirty="0"/>
          </a:p>
        </p:txBody>
      </p:sp>
    </p:spTree>
    <p:extLst>
      <p:ext uri="{BB962C8B-B14F-4D97-AF65-F5344CB8AC3E}">
        <p14:creationId xmlns:p14="http://schemas.microsoft.com/office/powerpoint/2010/main" val="2580338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Metin Yer Tutucusu 2"/>
          <p:cNvSpPr>
            <a:spLocks noGrp="1"/>
          </p:cNvSpPr>
          <p:nvPr>
            <p:ph type="body" sz="half" idx="1"/>
          </p:nvPr>
        </p:nvSpPr>
        <p:spPr>
          <a:xfrm>
            <a:off x="914400" y="1981200"/>
            <a:ext cx="8660674" cy="3792583"/>
          </a:xfrm>
        </p:spPr>
        <p:txBody>
          <a:bodyPr/>
          <a:lstStyle/>
          <a:p>
            <a:r>
              <a:rPr lang="tr-TR" altLang="tr-TR" dirty="0"/>
              <a:t>Mimarî teknikler ile görsel ve estetik amaçlarla yaygın olarak tesis edilen yeşil örtüler; göze hitap etme, gönül ferahlığı yaratma gibi üstünlükleri ile çağdaş insanın dinlenme ortamını oluşturmaktadır </a:t>
            </a:r>
          </a:p>
          <a:p>
            <a:endParaRPr lang="tr-TR" dirty="0"/>
          </a:p>
        </p:txBody>
      </p:sp>
    </p:spTree>
    <p:extLst>
      <p:ext uri="{BB962C8B-B14F-4D97-AF65-F5344CB8AC3E}">
        <p14:creationId xmlns:p14="http://schemas.microsoft.com/office/powerpoint/2010/main" val="27544907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254</Words>
  <Application>Microsoft Office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Merkez park</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Selin GEDİK</dc:creator>
  <cp:lastModifiedBy>Selin GEDİK</cp:lastModifiedBy>
  <cp:revision>1</cp:revision>
  <dcterms:created xsi:type="dcterms:W3CDTF">2020-01-23T11:16:03Z</dcterms:created>
  <dcterms:modified xsi:type="dcterms:W3CDTF">2020-01-23T11:20:21Z</dcterms:modified>
</cp:coreProperties>
</file>