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8921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042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337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274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68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31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51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61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18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32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330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DBE1B5F-2D05-3545-B41B-3DF8895821CE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0EE02A6-1EE3-8940-8A06-B25D0CD881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180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56E967-1ADC-4A46-BC4E-ADDFAAF024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Kentli Hakları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1470B89-320F-0841-B326-C6D326EC72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4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1595613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AB643F-C7FB-2B4A-98F4-6CA6EEBA0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Kentsel Yaşam kalitesi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3970B9-EDB9-2F47-97E0-9CE95BD7E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Kentin yurttaşı anlamına da gelen </a:t>
            </a:r>
            <a:r>
              <a:rPr lang="tr-TR" sz="2400" dirty="0" err="1"/>
              <a:t>kenttaşlık</a:t>
            </a:r>
            <a:r>
              <a:rPr lang="tr-TR" sz="2400" dirty="0"/>
              <a:t> kavramını; temel ekonomik, toplumsal, kültürel, siyasal haklarla birlikte dayanışma haklarının kent mekanında somutlaşması olarak tanımlayan </a:t>
            </a:r>
            <a:r>
              <a:rPr lang="tr-TR" sz="2400" dirty="0" err="1"/>
              <a:t>Geray</a:t>
            </a:r>
            <a:r>
              <a:rPr lang="tr-TR" sz="2400" dirty="0"/>
              <a:t>, “</a:t>
            </a:r>
            <a:r>
              <a:rPr lang="tr-TR" sz="2400" dirty="0" err="1"/>
              <a:t>kenttaşlık</a:t>
            </a:r>
            <a:r>
              <a:rPr lang="tr-TR" sz="2400" dirty="0"/>
              <a:t> haklarının, kentsel yaşam kalitesinin özünü, gerçekleşme düzeyini belirleyen, geliştirilmesi için varılması gerekli erekleri gösteren bir öğe niteliği taşıdığını” (2000: 499-500) vurgulamıştır. </a:t>
            </a:r>
            <a:endParaRPr lang="en-US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9522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2B9403-CCF1-6247-8E6E-357CEC433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Kentsel Yaşam Kalitesi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992630-CC51-1848-8393-AA05EA2CA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Kentsel yaşam kalitesine katkı sağlayan unsurlardan birisi, kentsel yaşamda güvenliğin sağlanmasıdır. Yaşam güvenliğinin sağlanması, çok boyutlu bir konudur (Tekeli, 2011 </a:t>
            </a:r>
            <a:r>
              <a:rPr lang="tr-TR" sz="2400" dirty="0">
                <a:sym typeface="Symbol"/>
              </a:rPr>
              <a:t></a:t>
            </a:r>
            <a:r>
              <a:rPr lang="tr-TR" sz="2400" dirty="0"/>
              <a:t>1995</a:t>
            </a:r>
            <a:r>
              <a:rPr lang="tr-TR" sz="2400" dirty="0">
                <a:sym typeface="Symbol"/>
              </a:rPr>
              <a:t></a:t>
            </a:r>
            <a:r>
              <a:rPr lang="tr-TR" sz="2400" dirty="0"/>
              <a:t>: 209).</a:t>
            </a:r>
          </a:p>
        </p:txBody>
      </p:sp>
    </p:spTree>
    <p:extLst>
      <p:ext uri="{BB962C8B-B14F-4D97-AF65-F5344CB8AC3E}">
        <p14:creationId xmlns:p14="http://schemas.microsoft.com/office/powerpoint/2010/main" val="267654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5AD5A1-F28F-3845-9E1B-749A54CF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F185B5-82D4-E143-8429-84ED83F90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Genişleyen bir birlik (kent birliği) alışkanlığı ve pratiği olarak yeniden tanımlanabilen iyi kenti yaratmak için sosyal adalet, eşitlik ve ortaklık ilkelerini birleştiren etik bir özen gerekir (Amin, 2006: 1021). </a:t>
            </a:r>
            <a:endParaRPr lang="en-US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56630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08FFA0-1BD0-4545-8C44-220DAEAD4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Sürdürülebilir 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A3E019D-3568-604D-90FD-397B1B884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İyi kent ya da sürdürülebilir kent, bir anlamda kentli haklarının gerçekleştiği, kentsel yaşam kalitesinin korunduğu ve geliştirildiği bir kenttir.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286621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{4F152557-D54B-5446-8769-1014D57F41FC}tf10001120</Template>
  <TotalTime>29</TotalTime>
  <Words>162</Words>
  <Application>Microsoft Macintosh PowerPoint</Application>
  <PresentationFormat>Geniş ekran</PresentationFormat>
  <Paragraphs>11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Paket</vt:lpstr>
      <vt:lpstr>Kentli Hakları</vt:lpstr>
      <vt:lpstr>Kentsel Yaşam kalitesi</vt:lpstr>
      <vt:lpstr>Kentsel Yaşam Kalitesi</vt:lpstr>
      <vt:lpstr>Kent</vt:lpstr>
      <vt:lpstr>Sürdürülebilir Kent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Kentli Hakları</dc:title>
  <dc:creator>Microsoft Office User</dc:creator>
  <cp:lastModifiedBy>Microsoft Office User</cp:lastModifiedBy>
  <cp:revision>4</cp:revision>
  <dcterms:created xsi:type="dcterms:W3CDTF">2021-03-20T18:11:22Z</dcterms:created>
  <dcterms:modified xsi:type="dcterms:W3CDTF">2021-03-20T18:40:37Z</dcterms:modified>
</cp:coreProperties>
</file>