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emf" ContentType="image/x-emf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88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89.xml" ContentType="application/vnd.openxmlformats-officedocument.presentationml.slide+xml"/>
  <Override PartName="/ppt/slides/slide94.xml" ContentType="application/vnd.openxmlformats-officedocument.presentationml.slide+xml"/>
  <Override PartName="/ppt/slides/slide87.xml" ContentType="application/vnd.openxmlformats-officedocument.presentationml.slide+xml"/>
  <Override PartName="/ppt/slides/slide90.xml" ContentType="application/vnd.openxmlformats-officedocument.presentationml.slide+xml"/>
  <Override PartName="/ppt/slides/slide95.xml" ContentType="application/vnd.openxmlformats-officedocument.presentationml.slide+xml"/>
  <Override PartName="/ppt/slides/slide85.xml" ContentType="application/vnd.openxmlformats-officedocument.presentationml.slide+xml"/>
  <Override PartName="/ppt/slides/slide93.xml" ContentType="application/vnd.openxmlformats-officedocument.presentationml.sl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91.xml" ContentType="application/vnd.openxmlformats-officedocument.presentationml.slide+xml"/>
  <Override PartName="/ppt/slides/slide86.xml" ContentType="application/vnd.openxmlformats-officedocument.presentationml.slide+xml"/>
  <Override PartName="/ppt/slides/slide92.xml" ContentType="application/vnd.openxmlformats-officedocument.presentationml.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7"/>
  </p:notesMasterIdLst>
  <p:sldIdLst>
    <p:sldId id="703" r:id="rId86"/>
    <p:sldId id="704" r:id="rId87"/>
    <p:sldId id="705" r:id="rId88"/>
    <p:sldId id="706" r:id="rId89"/>
    <p:sldId id="707" r:id="rId90"/>
    <p:sldId id="708" r:id="rId91"/>
    <p:sldId id="710" r:id="rId92"/>
    <p:sldId id="711" r:id="rId93"/>
    <p:sldId id="712" r:id="rId94"/>
    <p:sldId id="714" r:id="rId95"/>
    <p:sldId id="713" r:id="rId9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88.xml" Id="rId89" /><Relationship Type="http://schemas.openxmlformats.org/officeDocument/2006/relationships/slide" Target="/ppt/slides/slide89.xml" Id="rId90" /><Relationship Type="http://schemas.openxmlformats.org/officeDocument/2006/relationships/slide" Target="/ppt/slides/slide94.xml" Id="rId95" /><Relationship Type="http://schemas.openxmlformats.org/officeDocument/2006/relationships/slide" Target="/ppt/slides/slide87.xml" Id="rId88" /><Relationship Type="http://schemas.openxmlformats.org/officeDocument/2006/relationships/slide" Target="/ppt/slides/slide90.xml" Id="rId91" /><Relationship Type="http://schemas.openxmlformats.org/officeDocument/2006/relationships/slide" Target="/ppt/slides/slide95.xml" Id="rId96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85.xml" Id="rId86" /><Relationship Type="http://schemas.openxmlformats.org/officeDocument/2006/relationships/slide" Target="/ppt/slides/slide93.xml" Id="rId94" /><Relationship Type="http://schemas.openxmlformats.org/officeDocument/2006/relationships/viewProps" Target="/ppt/viewProps.xml" Id="rId99" /><Relationship Type="http://schemas.openxmlformats.org/officeDocument/2006/relationships/tableStyles" Target="/ppt/tableStyles.xml" Id="rId101" /><Relationship Type="http://schemas.openxmlformats.org/officeDocument/2006/relationships/notesMaster" Target="/ppt/notesMasters/notesMaster1.xml" Id="rId97" /><Relationship Type="http://schemas.openxmlformats.org/officeDocument/2006/relationships/slide" Target="/ppt/slides/slide91.xml" Id="rId92" /><Relationship Type="http://schemas.openxmlformats.org/officeDocument/2006/relationships/slide" Target="/ppt/slides/slide86.xml" Id="rId87" /><Relationship Type="http://schemas.openxmlformats.org/officeDocument/2006/relationships/theme" Target="/ppt/theme/theme1.xml" Id="rId100" /><Relationship Type="http://schemas.openxmlformats.org/officeDocument/2006/relationships/slide" Target="/ppt/slides/slide92.xml" Id="rId93" /><Relationship Type="http://schemas.openxmlformats.org/officeDocument/2006/relationships/presProps" Target="/ppt/presProps.xml" Id="rId9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EC482-62E6-4E48-8FDA-F4A028C3F6C3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461A0-6E37-4567-AEE3-2445F91A3B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971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83077B3-6BEC-4150-87D9-222AAB91D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9C1C52-F1BB-413C-85DA-0A3048265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3F5DAD9-3D66-46AF-A625-6AF09BC1A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2A3D-664A-47D1-A676-B2078BE0623D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81171-AC2F-446A-9A9A-19C39660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595A22-1BF6-4BA5-B897-37960C3F8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EF32D-F903-45D4-B409-44A6A5571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070309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3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DD631A0-9678-4C5D-B3BA-D6AF44CC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A9EE133-DD4F-4C22-B7FD-A8C2B564D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AD8018-4177-40AD-AFF7-BDC8E3E7C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22A3D-664A-47D1-A676-B2078BE0623D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75E6A1-5AE6-41AB-AAE3-1BCE052773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F11F6B-452D-4CEB-90B4-F03DDE419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EF32D-F903-45D4-B409-44A6A5571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00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8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8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8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88.xml.rels>&#65279;<?xml version="1.0" encoding="utf-8"?><Relationships xmlns="http://schemas.openxmlformats.org/package/2006/relationships"><Relationship Type="http://schemas.openxmlformats.org/officeDocument/2006/relationships/image" Target="/ppt/media/image31.emf" Id="rId2" /><Relationship Type="http://schemas.openxmlformats.org/officeDocument/2006/relationships/slideLayout" Target="/ppt/slideLayouts/slideLayout2.xml" Id="rId1" /></Relationships>
</file>

<file path=ppt/slides/_rels/slide8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9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91.xml.rels>&#65279;<?xml version="1.0" encoding="utf-8"?><Relationships xmlns="http://schemas.openxmlformats.org/package/2006/relationships"><Relationship Type="http://schemas.openxmlformats.org/officeDocument/2006/relationships/image" Target="/ppt/media/image46.emf" Id="rId2" /><Relationship Type="http://schemas.openxmlformats.org/officeDocument/2006/relationships/slideLayout" Target="/ppt/slideLayouts/slideLayout2.xml" Id="rId1" /></Relationships>
</file>

<file path=ppt/slides/_rels/slide92.xml.rels>&#65279;<?xml version="1.0" encoding="utf-8"?><Relationships xmlns="http://schemas.openxmlformats.org/package/2006/relationships"><Relationship Type="http://schemas.openxmlformats.org/officeDocument/2006/relationships/image" Target="/ppt/media/image37.emf" Id="rId2" /><Relationship Type="http://schemas.openxmlformats.org/officeDocument/2006/relationships/slideLayout" Target="/ppt/slideLayouts/slideLayout2.xml" Id="rId1" /></Relationships>
</file>

<file path=ppt/slides/_rels/slide9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9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9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A720D3-E0DD-4B3A-AEEC-72F3F93B7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2B9D3B-B991-4A17-9C5F-6081F809C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Abdominal</a:t>
            </a:r>
            <a:r>
              <a:rPr lang="tr-TR" dirty="0"/>
              <a:t> </a:t>
            </a:r>
            <a:r>
              <a:rPr lang="tr-TR" dirty="0" err="1"/>
              <a:t>palpation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30 can be </a:t>
            </a:r>
            <a:r>
              <a:rPr lang="tr-TR" dirty="0" err="1"/>
              <a:t>diagnosed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technique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45 body </a:t>
            </a:r>
            <a:r>
              <a:rPr lang="tr-TR" dirty="0" err="1"/>
              <a:t>structure</a:t>
            </a:r>
            <a:r>
              <a:rPr lang="tr-TR" dirty="0"/>
              <a:t> of </a:t>
            </a:r>
            <a:r>
              <a:rPr lang="tr-TR" dirty="0" err="1"/>
              <a:t>fetuses</a:t>
            </a:r>
            <a:r>
              <a:rPr lang="tr-TR" dirty="0"/>
              <a:t> can </a:t>
            </a:r>
            <a:r>
              <a:rPr lang="tr-TR" dirty="0" err="1"/>
              <a:t>palpated</a:t>
            </a:r>
            <a:r>
              <a:rPr lang="tr-TR" dirty="0"/>
              <a:t> </a:t>
            </a:r>
            <a:r>
              <a:rPr lang="tr-TR" dirty="0" err="1"/>
              <a:t>easily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Easier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perform</a:t>
            </a:r>
            <a:r>
              <a:rPr lang="tr-TR" dirty="0"/>
              <a:t> in </a:t>
            </a:r>
            <a:r>
              <a:rPr lang="tr-TR" dirty="0" err="1"/>
              <a:t>queens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bitches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151866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ECE8A5-9274-4203-8372-A754972F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r>
              <a:rPr lang="tr-TR" dirty="0"/>
              <a:t>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9C1ECB-7B31-4918-943E-162011132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Radiography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Can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safely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pregnancy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30, </a:t>
            </a:r>
            <a:r>
              <a:rPr lang="tr-TR" dirty="0" err="1"/>
              <a:t>uterine</a:t>
            </a:r>
            <a:r>
              <a:rPr lang="tr-TR" dirty="0"/>
              <a:t> </a:t>
            </a:r>
            <a:r>
              <a:rPr lang="tr-TR" dirty="0" err="1"/>
              <a:t>enlargement</a:t>
            </a:r>
            <a:r>
              <a:rPr lang="tr-TR" dirty="0"/>
              <a:t> can be </a:t>
            </a:r>
            <a:r>
              <a:rPr lang="tr-TR" dirty="0" err="1"/>
              <a:t>detected</a:t>
            </a:r>
            <a:r>
              <a:rPr lang="tr-TR" dirty="0"/>
              <a:t> in </a:t>
            </a:r>
            <a:r>
              <a:rPr lang="tr-TR" dirty="0" err="1"/>
              <a:t>radiography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r>
              <a:rPr lang="tr-TR" dirty="0"/>
              <a:t> is not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40 </a:t>
            </a:r>
            <a:r>
              <a:rPr lang="tr-TR" dirty="0" err="1"/>
              <a:t>because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mineralization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skeleton</a:t>
            </a:r>
            <a:r>
              <a:rPr lang="tr-TR" dirty="0"/>
              <a:t> is </a:t>
            </a:r>
            <a:r>
              <a:rPr lang="tr-TR" dirty="0" err="1"/>
              <a:t>completed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291329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EB381C-152E-4369-9B62-76FE2F6DF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224E42-716B-45D5-8898-4E90544B1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Endocrine</a:t>
            </a:r>
            <a:r>
              <a:rPr lang="tr-TR" dirty="0"/>
              <a:t> </a:t>
            </a:r>
            <a:r>
              <a:rPr lang="tr-TR" dirty="0" err="1"/>
              <a:t>tests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45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Relaxin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25 (2.5-3.0 </a:t>
            </a:r>
            <a:r>
              <a:rPr lang="tr-TR" dirty="0" err="1"/>
              <a:t>ng</a:t>
            </a:r>
            <a:r>
              <a:rPr lang="tr-TR" dirty="0"/>
              <a:t>/ml)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pregnancy-specific</a:t>
            </a:r>
            <a:r>
              <a:rPr lang="tr-TR" dirty="0"/>
              <a:t> </a:t>
            </a:r>
            <a:r>
              <a:rPr lang="tr-TR" dirty="0" err="1"/>
              <a:t>hormone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794145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987C9D-B05D-409B-911A-0FE8DEC2D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7FC74F-262D-4ED1-BF80-67973EBBC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Ultrasound</a:t>
            </a:r>
            <a:endParaRPr lang="tr-TR" dirty="0"/>
          </a:p>
          <a:p>
            <a:endParaRPr lang="tr-TR" dirty="0"/>
          </a:p>
          <a:p>
            <a:r>
              <a:rPr lang="tr-TR" b="1" dirty="0" err="1"/>
              <a:t>Day</a:t>
            </a:r>
            <a:r>
              <a:rPr lang="tr-TR" b="1" dirty="0"/>
              <a:t> 11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First </a:t>
            </a:r>
            <a:r>
              <a:rPr lang="tr-TR" dirty="0" err="1"/>
              <a:t>detection</a:t>
            </a:r>
            <a:r>
              <a:rPr lang="tr-TR" dirty="0"/>
              <a:t> of </a:t>
            </a:r>
            <a:r>
              <a:rPr lang="tr-TR" dirty="0" err="1"/>
              <a:t>embryonic</a:t>
            </a:r>
            <a:r>
              <a:rPr lang="tr-TR" dirty="0"/>
              <a:t> sac.</a:t>
            </a:r>
          </a:p>
          <a:p>
            <a:pPr marL="0" indent="0">
              <a:buNone/>
            </a:pP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small</a:t>
            </a:r>
            <a:r>
              <a:rPr lang="tr-TR" dirty="0"/>
              <a:t> as </a:t>
            </a:r>
            <a:r>
              <a:rPr lang="tr-TR" dirty="0" err="1"/>
              <a:t>much</a:t>
            </a:r>
            <a:r>
              <a:rPr lang="tr-TR" dirty="0"/>
              <a:t> as 1-2 mm in </a:t>
            </a:r>
            <a:r>
              <a:rPr lang="tr-TR" dirty="0" err="1"/>
              <a:t>diameter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Spherical</a:t>
            </a:r>
            <a:r>
              <a:rPr lang="tr-TR" dirty="0"/>
              <a:t> </a:t>
            </a:r>
            <a:r>
              <a:rPr lang="tr-TR" dirty="0" err="1"/>
              <a:t>anechoic</a:t>
            </a:r>
            <a:r>
              <a:rPr lang="tr-TR" dirty="0"/>
              <a:t> </a:t>
            </a:r>
            <a:r>
              <a:rPr lang="tr-TR" dirty="0" err="1"/>
              <a:t>fluid-filled</a:t>
            </a:r>
            <a:r>
              <a:rPr lang="tr-TR" dirty="0"/>
              <a:t> </a:t>
            </a:r>
            <a:r>
              <a:rPr lang="tr-TR" dirty="0" err="1"/>
              <a:t>structure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uterus</a:t>
            </a:r>
            <a:r>
              <a:rPr lang="tr-TR" dirty="0"/>
              <a:t> can be </a:t>
            </a:r>
            <a:r>
              <a:rPr lang="tr-TR" dirty="0" err="1"/>
              <a:t>observed</a:t>
            </a:r>
            <a:r>
              <a:rPr lang="tr-TR" dirty="0"/>
              <a:t>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88D0CC0-A5FD-4D79-8756-2C73D1CBA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2531" y="0"/>
            <a:ext cx="5139469" cy="413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23031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3C84FE-E85A-4B89-B199-3417C2FE7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FC8FF1-D3CA-47B3-A89E-2C00548E9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tr-TR" b="1" dirty="0" err="1"/>
              <a:t>Day</a:t>
            </a:r>
            <a:r>
              <a:rPr lang="tr-TR" b="1" dirty="0"/>
              <a:t> 14</a:t>
            </a:r>
          </a:p>
          <a:p>
            <a:pPr marL="0" indent="0">
              <a:buNone/>
            </a:pPr>
            <a:r>
              <a:rPr lang="tr-TR" dirty="0" err="1"/>
              <a:t>Embryo</a:t>
            </a:r>
            <a:r>
              <a:rPr lang="tr-TR" dirty="0"/>
              <a:t> </a:t>
            </a:r>
            <a:r>
              <a:rPr lang="tr-TR" dirty="0" err="1"/>
              <a:t>becomes</a:t>
            </a:r>
            <a:r>
              <a:rPr lang="tr-TR" dirty="0"/>
              <a:t> </a:t>
            </a:r>
            <a:r>
              <a:rPr lang="tr-TR" dirty="0" err="1"/>
              <a:t>visible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Embryonic</a:t>
            </a:r>
            <a:r>
              <a:rPr lang="tr-TR" dirty="0"/>
              <a:t> sac can be </a:t>
            </a:r>
            <a:r>
              <a:rPr lang="tr-TR" dirty="0" err="1"/>
              <a:t>measured</a:t>
            </a:r>
            <a:r>
              <a:rPr lang="tr-TR" dirty="0"/>
              <a:t> as 7mm </a:t>
            </a:r>
          </a:p>
          <a:p>
            <a:pPr marL="0" indent="0">
              <a:buNone/>
            </a:pPr>
            <a:r>
              <a:rPr lang="tr-TR" dirty="0"/>
              <a:t>in </a:t>
            </a:r>
            <a:r>
              <a:rPr lang="tr-TR" dirty="0" err="1"/>
              <a:t>diameter</a:t>
            </a:r>
            <a:r>
              <a:rPr lang="tr-TR" dirty="0"/>
              <a:t>, 15 mm in </a:t>
            </a:r>
            <a:r>
              <a:rPr lang="tr-TR" dirty="0" err="1"/>
              <a:t>length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Cardiac</a:t>
            </a:r>
            <a:r>
              <a:rPr lang="tr-TR" dirty="0"/>
              <a:t> </a:t>
            </a:r>
            <a:r>
              <a:rPr lang="tr-TR" dirty="0" err="1"/>
              <a:t>motion</a:t>
            </a:r>
            <a:r>
              <a:rPr lang="tr-TR" dirty="0"/>
              <a:t> is </a:t>
            </a:r>
            <a:r>
              <a:rPr lang="tr-TR" dirty="0" err="1"/>
              <a:t>often</a:t>
            </a:r>
            <a:r>
              <a:rPr lang="tr-TR" dirty="0"/>
              <a:t> </a:t>
            </a:r>
            <a:r>
              <a:rPr lang="tr-TR" dirty="0" err="1"/>
              <a:t>detected</a:t>
            </a:r>
            <a:r>
              <a:rPr lang="tr-TR" dirty="0"/>
              <a:t> on </a:t>
            </a:r>
            <a:r>
              <a:rPr lang="tr-TR" dirty="0" err="1"/>
              <a:t>day</a:t>
            </a:r>
            <a:r>
              <a:rPr lang="tr-TR" dirty="0"/>
              <a:t> 15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485571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455FCC-3E47-4DA1-986F-10F6086ED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59296F-A054-4C7E-8C80-3E5CF0246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Day</a:t>
            </a:r>
            <a:r>
              <a:rPr lang="tr-TR" b="1" dirty="0"/>
              <a:t> 26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morphology</a:t>
            </a:r>
            <a:r>
              <a:rPr lang="tr-TR" dirty="0"/>
              <a:t> can be </a:t>
            </a:r>
            <a:r>
              <a:rPr lang="tr-TR" dirty="0" err="1"/>
              <a:t>definable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611569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1DF78F-FC8D-4710-B160-AF9968139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FCD3D8-8704-48FE-9A5D-F8010F1FF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Day</a:t>
            </a:r>
            <a:r>
              <a:rPr lang="tr-TR" b="1" dirty="0"/>
              <a:t> 35-50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err="1"/>
              <a:t>Skeleton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organs</a:t>
            </a:r>
            <a:r>
              <a:rPr lang="tr-TR" dirty="0"/>
              <a:t> can be</a:t>
            </a:r>
          </a:p>
          <a:p>
            <a:pPr marL="0" indent="0">
              <a:buNone/>
            </a:pPr>
            <a:r>
              <a:rPr lang="tr-TR" dirty="0" err="1"/>
              <a:t>identified</a:t>
            </a:r>
            <a:r>
              <a:rPr lang="tr-TR" dirty="0"/>
              <a:t> </a:t>
            </a:r>
            <a:r>
              <a:rPr lang="tr-TR" dirty="0" err="1"/>
              <a:t>appearently</a:t>
            </a:r>
            <a:r>
              <a:rPr lang="tr-TR" dirty="0"/>
              <a:t>.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1DCF5750-04F9-4F22-ACF2-DD7AAD3A4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1" y="1389530"/>
            <a:ext cx="6096000" cy="5468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52915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9F19D1-2ABE-49B7-A5D5-E7C73FF3C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Clinical</a:t>
            </a:r>
            <a:r>
              <a:rPr lang="tr-TR" sz="3600" dirty="0"/>
              <a:t> Control of </a:t>
            </a:r>
            <a:r>
              <a:rPr lang="tr-TR" sz="3600" dirty="0" err="1"/>
              <a:t>Reproductive</a:t>
            </a:r>
            <a:r>
              <a:rPr lang="tr-TR" sz="3600" dirty="0"/>
              <a:t> Activity in </a:t>
            </a:r>
            <a:r>
              <a:rPr lang="tr-TR" sz="3600" dirty="0" err="1"/>
              <a:t>Queens</a:t>
            </a:r>
            <a:endParaRPr lang="tr-TR" sz="36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9EBDB1F-0AC6-4AF1-8069-843A14FD5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Suppression</a:t>
            </a:r>
            <a:r>
              <a:rPr lang="tr-TR" dirty="0"/>
              <a:t> of </a:t>
            </a:r>
            <a:r>
              <a:rPr lang="tr-TR" dirty="0" err="1"/>
              <a:t>Estrus</a:t>
            </a:r>
            <a:endParaRPr lang="tr-TR" dirty="0"/>
          </a:p>
          <a:p>
            <a:pPr lvl="1"/>
            <a:r>
              <a:rPr lang="tr-TR" dirty="0" err="1"/>
              <a:t>Progestins</a:t>
            </a:r>
            <a:endParaRPr lang="tr-TR" dirty="0"/>
          </a:p>
          <a:p>
            <a:pPr lvl="1"/>
            <a:r>
              <a:rPr lang="tr-TR" dirty="0" err="1"/>
              <a:t>Progestagens</a:t>
            </a:r>
            <a:endParaRPr lang="tr-TR" dirty="0"/>
          </a:p>
          <a:p>
            <a:pPr lvl="1"/>
            <a:r>
              <a:rPr lang="tr-TR" dirty="0" err="1"/>
              <a:t>Androgens</a:t>
            </a:r>
            <a:endParaRPr lang="tr-TR" dirty="0"/>
          </a:p>
          <a:p>
            <a:pPr lvl="1"/>
            <a:r>
              <a:rPr lang="tr-TR" dirty="0" err="1"/>
              <a:t>Deslorelin</a:t>
            </a:r>
            <a:endParaRPr lang="tr-TR" dirty="0"/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 err="1"/>
              <a:t>Induction</a:t>
            </a:r>
            <a:r>
              <a:rPr lang="tr-TR" dirty="0"/>
              <a:t> of </a:t>
            </a:r>
            <a:r>
              <a:rPr lang="tr-TR" dirty="0" err="1"/>
              <a:t>Estrus</a:t>
            </a:r>
            <a:endParaRPr lang="tr-TR" dirty="0"/>
          </a:p>
          <a:p>
            <a:pPr lvl="1"/>
            <a:r>
              <a:rPr lang="tr-TR" dirty="0" err="1"/>
              <a:t>Dopamine</a:t>
            </a:r>
            <a:r>
              <a:rPr lang="tr-TR" dirty="0"/>
              <a:t> </a:t>
            </a:r>
            <a:r>
              <a:rPr lang="tr-TR" dirty="0" err="1"/>
              <a:t>agonists</a:t>
            </a:r>
            <a:endParaRPr lang="tr-TR" dirty="0"/>
          </a:p>
          <a:p>
            <a:pPr lvl="1"/>
            <a:r>
              <a:rPr lang="tr-TR" dirty="0" err="1"/>
              <a:t>Deslorelin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326B4C20-67C3-4485-8713-25DA9B06C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2340" y="1485106"/>
            <a:ext cx="5691460" cy="503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11155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4C4298-4EEE-4970-B216-002A35013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err="1"/>
              <a:t>Progestins</a:t>
            </a:r>
            <a:r>
              <a:rPr lang="tr-TR" b="1" dirty="0"/>
              <a:t> (MA)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Orally</a:t>
            </a:r>
            <a:r>
              <a:rPr lang="tr-TR" dirty="0"/>
              <a:t> </a:t>
            </a:r>
            <a:r>
              <a:rPr lang="tr-TR" dirty="0" err="1"/>
              <a:t>administered</a:t>
            </a:r>
            <a:endParaRPr lang="tr-TR" dirty="0"/>
          </a:p>
          <a:p>
            <a:r>
              <a:rPr lang="tr-TR" dirty="0"/>
              <a:t>2.5 mg/</a:t>
            </a:r>
            <a:r>
              <a:rPr lang="tr-TR" dirty="0" err="1"/>
              <a:t>cat</a:t>
            </a:r>
            <a:r>
              <a:rPr lang="tr-TR" dirty="0"/>
              <a:t>, Daily </a:t>
            </a:r>
            <a:r>
              <a:rPr lang="tr-TR" dirty="0" err="1"/>
              <a:t>for</a:t>
            </a:r>
            <a:r>
              <a:rPr lang="tr-TR" dirty="0"/>
              <a:t> 2 </a:t>
            </a:r>
            <a:r>
              <a:rPr lang="tr-TR" dirty="0" err="1"/>
              <a:t>weeks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Then</a:t>
            </a:r>
            <a:r>
              <a:rPr lang="tr-TR" dirty="0"/>
              <a:t>,</a:t>
            </a:r>
          </a:p>
          <a:p>
            <a:r>
              <a:rPr lang="tr-TR" dirty="0"/>
              <a:t>2.5 mg/</a:t>
            </a:r>
            <a:r>
              <a:rPr lang="tr-TR" dirty="0" err="1"/>
              <a:t>cat</a:t>
            </a:r>
            <a:r>
              <a:rPr lang="tr-TR" dirty="0"/>
              <a:t>, </a:t>
            </a:r>
            <a:r>
              <a:rPr lang="tr-TR" dirty="0" err="1"/>
              <a:t>once</a:t>
            </a:r>
            <a:r>
              <a:rPr lang="tr-TR" dirty="0"/>
              <a:t> </a:t>
            </a:r>
            <a:r>
              <a:rPr lang="tr-TR" dirty="0" err="1"/>
              <a:t>weekly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or</a:t>
            </a:r>
            <a:endParaRPr lang="tr-TR" dirty="0"/>
          </a:p>
          <a:p>
            <a:r>
              <a:rPr lang="tr-TR" dirty="0"/>
              <a:t>5 mg/</a:t>
            </a:r>
            <a:r>
              <a:rPr lang="tr-TR" dirty="0" err="1"/>
              <a:t>cat</a:t>
            </a:r>
            <a:r>
              <a:rPr lang="tr-TR" dirty="0"/>
              <a:t>,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weeks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induce</a:t>
            </a:r>
            <a:r>
              <a:rPr lang="tr-TR" dirty="0"/>
              <a:t> a </a:t>
            </a:r>
            <a:r>
              <a:rPr lang="tr-TR" dirty="0" err="1"/>
              <a:t>maximum</a:t>
            </a:r>
            <a:r>
              <a:rPr lang="tr-TR" dirty="0"/>
              <a:t> of 1-3 </a:t>
            </a:r>
            <a:r>
              <a:rPr lang="tr-TR" dirty="0" err="1"/>
              <a:t>days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beginning</a:t>
            </a:r>
            <a:r>
              <a:rPr lang="tr-TR" dirty="0"/>
              <a:t> of </a:t>
            </a:r>
            <a:r>
              <a:rPr lang="tr-TR" dirty="0" err="1"/>
              <a:t>proestrus</a:t>
            </a:r>
            <a:endParaRPr lang="tr-TR" dirty="0"/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3E64A8C6-A411-4937-8D79-F6F9B5C59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Clinical</a:t>
            </a:r>
            <a:r>
              <a:rPr lang="tr-TR" sz="3600" dirty="0"/>
              <a:t> Control of </a:t>
            </a:r>
            <a:r>
              <a:rPr lang="tr-TR" sz="3600" dirty="0" err="1"/>
              <a:t>Reproductive</a:t>
            </a:r>
            <a:r>
              <a:rPr lang="tr-TR" sz="3600" dirty="0"/>
              <a:t> Activity in </a:t>
            </a:r>
            <a:r>
              <a:rPr lang="tr-TR" sz="3600" dirty="0" err="1"/>
              <a:t>Queens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86537400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141630C8-81F5-4554-8669-2ECC39A30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Progestins</a:t>
            </a:r>
            <a:r>
              <a:rPr lang="tr-TR" b="1" dirty="0"/>
              <a:t> (MPA)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Intramuscularly</a:t>
            </a:r>
            <a:r>
              <a:rPr lang="tr-TR" dirty="0"/>
              <a:t> </a:t>
            </a:r>
            <a:r>
              <a:rPr lang="tr-TR" dirty="0" err="1"/>
              <a:t>injectable</a:t>
            </a:r>
            <a:endParaRPr lang="tr-TR" dirty="0"/>
          </a:p>
          <a:p>
            <a:r>
              <a:rPr lang="tr-TR" dirty="0"/>
              <a:t>25-100 mg/</a:t>
            </a:r>
            <a:r>
              <a:rPr lang="tr-TR" dirty="0" err="1"/>
              <a:t>cat</a:t>
            </a:r>
            <a:r>
              <a:rPr lang="tr-TR" dirty="0"/>
              <a:t>, </a:t>
            </a:r>
          </a:p>
          <a:p>
            <a:endParaRPr lang="tr-TR" dirty="0"/>
          </a:p>
          <a:p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of </a:t>
            </a:r>
            <a:r>
              <a:rPr lang="tr-TR" dirty="0" err="1"/>
              <a:t>drugs</a:t>
            </a:r>
            <a:r>
              <a:rPr lang="tr-TR" dirty="0"/>
              <a:t> can </a:t>
            </a:r>
            <a:r>
              <a:rPr lang="tr-TR" dirty="0" err="1"/>
              <a:t>suppress</a:t>
            </a:r>
            <a:r>
              <a:rPr lang="tr-TR" dirty="0"/>
              <a:t> </a:t>
            </a:r>
            <a:r>
              <a:rPr lang="tr-TR" dirty="0" err="1"/>
              <a:t>estrus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6-12 </a:t>
            </a:r>
            <a:r>
              <a:rPr lang="tr-TR" dirty="0" err="1"/>
              <a:t>months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8F972A43-9A75-4911-A117-24C863E92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Clinical</a:t>
            </a:r>
            <a:r>
              <a:rPr lang="tr-TR" sz="3600" dirty="0"/>
              <a:t> Control of </a:t>
            </a:r>
            <a:r>
              <a:rPr lang="tr-TR" sz="3600" dirty="0" err="1"/>
              <a:t>Reproductive</a:t>
            </a:r>
            <a:r>
              <a:rPr lang="tr-TR" sz="3600" dirty="0"/>
              <a:t> Activity in </a:t>
            </a:r>
            <a:r>
              <a:rPr lang="tr-TR" sz="3600" dirty="0" err="1"/>
              <a:t>Queens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63456258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7260EA88-AF94-4630-B252-35591E1E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Gonadotrophins</a:t>
            </a:r>
            <a:endParaRPr lang="tr-TR" b="1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GnrH</a:t>
            </a:r>
            <a:endParaRPr lang="tr-TR" dirty="0"/>
          </a:p>
          <a:p>
            <a:r>
              <a:rPr lang="tr-TR" dirty="0"/>
              <a:t>5-25 µg/</a:t>
            </a:r>
            <a:r>
              <a:rPr lang="tr-TR" dirty="0" err="1"/>
              <a:t>cat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hCG</a:t>
            </a:r>
            <a:endParaRPr lang="tr-TR" dirty="0"/>
          </a:p>
          <a:p>
            <a:r>
              <a:rPr lang="tr-TR" dirty="0"/>
              <a:t>50-250 IU</a:t>
            </a: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93816EE4-C0F9-4102-A540-179BEA6EA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Clinical</a:t>
            </a:r>
            <a:r>
              <a:rPr lang="tr-TR" sz="3600" dirty="0"/>
              <a:t> Control of </a:t>
            </a:r>
            <a:r>
              <a:rPr lang="tr-TR" sz="3600" dirty="0" err="1"/>
              <a:t>Reproductive</a:t>
            </a:r>
            <a:r>
              <a:rPr lang="tr-TR" sz="3600" dirty="0"/>
              <a:t> Activity in </a:t>
            </a:r>
            <a:r>
              <a:rPr lang="tr-TR" sz="3600" dirty="0" err="1"/>
              <a:t>Queens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53085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2919</TotalTime>
  <Words>3693</Words>
  <Application>Microsoft Office PowerPoint</Application>
  <PresentationFormat>Geniş ekran</PresentationFormat>
  <Paragraphs>765</Paragraphs>
  <Slides>95</Slides>
  <Notes>1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95</vt:i4>
      </vt:variant>
    </vt:vector>
  </HeadingPairs>
  <TitlesOfParts>
    <vt:vector size="101" baseType="lpstr">
      <vt:lpstr>Aptos</vt:lpstr>
      <vt:lpstr>Arial</vt:lpstr>
      <vt:lpstr>Calibri</vt:lpstr>
      <vt:lpstr>Calibri Light</vt:lpstr>
      <vt:lpstr>Century Gothic</vt:lpstr>
      <vt:lpstr>Office Teması</vt:lpstr>
      <vt:lpstr>Reproductive cycle of Bitches</vt:lpstr>
      <vt:lpstr>PowerPoint Sunusu</vt:lpstr>
      <vt:lpstr>Reproductive cycle of Bitches</vt:lpstr>
      <vt:lpstr>PowerPoint Sunusu</vt:lpstr>
      <vt:lpstr>PowerPoint Sunusu</vt:lpstr>
      <vt:lpstr>PowerPoint Sunusu</vt:lpstr>
      <vt:lpstr>PowerPoint Sunusu</vt:lpstr>
      <vt:lpstr>Vajinal sitoloji</vt:lpstr>
      <vt:lpstr>PowerPoint Sunusu</vt:lpstr>
      <vt:lpstr>PowerPoint Sunusu</vt:lpstr>
      <vt:lpstr>PowerPoint Sunusu</vt:lpstr>
      <vt:lpstr>Reproductive cycle of Bitches</vt:lpstr>
      <vt:lpstr>PowerPoint Sunusu</vt:lpstr>
      <vt:lpstr>PowerPoint Sunusu</vt:lpstr>
      <vt:lpstr>PowerPoint Sunusu</vt:lpstr>
      <vt:lpstr>PowerPoint Sunusu</vt:lpstr>
      <vt:lpstr>Insemination time</vt:lpstr>
      <vt:lpstr>Artificial insemination</vt:lpstr>
      <vt:lpstr>Artificial Insemination techniques</vt:lpstr>
      <vt:lpstr>Artificial Insemination techniques</vt:lpstr>
      <vt:lpstr>Artificial Insemination techniques</vt:lpstr>
      <vt:lpstr>Artificial Insemination techniques</vt:lpstr>
      <vt:lpstr>Artificial Insemination techniques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Artificial Insemination in Dogs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 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Uygun Tohumlama Zamanı</vt:lpstr>
      <vt:lpstr>Suni Tohumlama Teknikleri</vt:lpstr>
      <vt:lpstr>Suni Tohumlama Teknikleri</vt:lpstr>
      <vt:lpstr>PowerPoint Sunusu</vt:lpstr>
      <vt:lpstr>Suni Tohumlama Teknikleri</vt:lpstr>
      <vt:lpstr>PowerPoint Sunusu</vt:lpstr>
      <vt:lpstr>Suni Tohumlama Teknikleri</vt:lpstr>
      <vt:lpstr>Başarının denetlenmesi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 </vt:lpstr>
      <vt:lpstr>Pregnancy diagnosis</vt:lpstr>
      <vt:lpstr>Pregnancy diagnosis</vt:lpstr>
      <vt:lpstr>Pregnancy diagnosis</vt:lpstr>
      <vt:lpstr>Pregnancy diagnosis</vt:lpstr>
      <vt:lpstr>Pregnancy diagnosis</vt:lpstr>
      <vt:lpstr>Clinical Control of Reproductive Activity in Queens</vt:lpstr>
      <vt:lpstr>Clinical Control of Reproductive Activity in Queens</vt:lpstr>
      <vt:lpstr>Clinical Control of Reproductive Activity in Queens</vt:lpstr>
      <vt:lpstr>Clinical Control of Reproductive Activity in Queens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Köpeklerde Seksüel Siklus</dc:title>
  <dc:creator>Administrator</dc:creator>
  <cp:lastModifiedBy>Kemal.Tuna.Olgac</cp:lastModifiedBy>
  <cp:revision>108</cp:revision>
  <dcterms:created xsi:type="dcterms:W3CDTF">2022-03-22T05:39:47Z</dcterms:created>
  <dcterms:modified xsi:type="dcterms:W3CDTF">2025-01-03T07:38:44Z</dcterms:modified>
</cp:coreProperties>
</file>