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71" r:id="rId2"/>
    <p:sldId id="272" r:id="rId3"/>
    <p:sldId id="273" r:id="rId4"/>
    <p:sldId id="274" r:id="rId5"/>
    <p:sldId id="275" r:id="rId6"/>
    <p:sldId id="276" r:id="rId7"/>
    <p:sldId id="277" r:id="rId8"/>
    <p:sldId id="278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3" d="100"/>
          <a:sy n="93" d="100"/>
        </p:scale>
        <p:origin x="4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11/22/2018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965771" y="1122363"/>
            <a:ext cx="10818687" cy="1230419"/>
          </a:xfrm>
        </p:spPr>
        <p:txBody>
          <a:bodyPr>
            <a:normAutofit/>
          </a:bodyPr>
          <a:lstStyle/>
          <a:p>
            <a:pPr algn="ctr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5" name="Dikdörtgen 4"/>
          <p:cNvSpPr/>
          <p:nvPr/>
        </p:nvSpPr>
        <p:spPr>
          <a:xfrm>
            <a:off x="3602527" y="1368240"/>
            <a:ext cx="24165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/>
              <a:t>Klasik Üretim Fonksiyonu</a:t>
            </a:r>
            <a:endParaRPr lang="tr-TR" dirty="0"/>
          </a:p>
        </p:txBody>
      </p:sp>
      <p:sp>
        <p:nvSpPr>
          <p:cNvPr id="4" name="Metin kutusu 3"/>
          <p:cNvSpPr txBox="1"/>
          <p:nvPr/>
        </p:nvSpPr>
        <p:spPr>
          <a:xfrm>
            <a:off x="3000054" y="2517169"/>
            <a:ext cx="6287427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Klasik üretim fonksiyonunda Toplam, Ortalama ve Marjinal Ürünler</a:t>
            </a:r>
          </a:p>
          <a:p>
            <a:r>
              <a:rPr lang="tr-TR" dirty="0" smtClean="0"/>
              <a:t>Toplam Ürün</a:t>
            </a:r>
          </a:p>
          <a:p>
            <a:r>
              <a:rPr lang="tr-TR" dirty="0" smtClean="0"/>
              <a:t>Ortalama Ürün</a:t>
            </a:r>
          </a:p>
          <a:p>
            <a:r>
              <a:rPr lang="tr-TR" dirty="0" smtClean="0"/>
              <a:t>Marjinal Ürün</a:t>
            </a:r>
          </a:p>
          <a:p>
            <a:r>
              <a:rPr lang="tr-TR" dirty="0" smtClean="0"/>
              <a:t>İlişkiler:</a:t>
            </a:r>
          </a:p>
          <a:p>
            <a:r>
              <a:rPr lang="tr-TR" dirty="0" smtClean="0"/>
              <a:t>Çizelge</a:t>
            </a:r>
          </a:p>
          <a:p>
            <a:r>
              <a:rPr lang="tr-TR" dirty="0" smtClean="0"/>
              <a:t>Grafik</a:t>
            </a:r>
          </a:p>
          <a:p>
            <a:r>
              <a:rPr lang="tr-TR" dirty="0" smtClean="0"/>
              <a:t>Matematiksel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300571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965771" y="1122363"/>
            <a:ext cx="10818687" cy="1230419"/>
          </a:xfrm>
        </p:spPr>
        <p:txBody>
          <a:bodyPr>
            <a:normAutofit/>
          </a:bodyPr>
          <a:lstStyle/>
          <a:p>
            <a:pPr algn="ctr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5" name="Dikdörtgen 4"/>
          <p:cNvSpPr/>
          <p:nvPr/>
        </p:nvSpPr>
        <p:spPr>
          <a:xfrm>
            <a:off x="3602527" y="1368240"/>
            <a:ext cx="24165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/>
              <a:t>Klasik Üretim Fonksiyonu</a:t>
            </a:r>
            <a:endParaRPr lang="tr-TR" dirty="0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51008" y="1781148"/>
            <a:ext cx="4066667" cy="4695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48637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965771" y="1122363"/>
            <a:ext cx="10818687" cy="1230419"/>
          </a:xfrm>
        </p:spPr>
        <p:txBody>
          <a:bodyPr>
            <a:normAutofit/>
          </a:bodyPr>
          <a:lstStyle/>
          <a:p>
            <a:pPr algn="ctr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5" name="Dikdörtgen 4"/>
          <p:cNvSpPr/>
          <p:nvPr/>
        </p:nvSpPr>
        <p:spPr>
          <a:xfrm>
            <a:off x="4085412" y="122125"/>
            <a:ext cx="24165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/>
              <a:t>Klasik Üretim Fonksiyonu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80970" y="1428040"/>
            <a:ext cx="6306915" cy="28598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56195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965771" y="1122363"/>
            <a:ext cx="10818687" cy="1230419"/>
          </a:xfrm>
        </p:spPr>
        <p:txBody>
          <a:bodyPr>
            <a:normAutofit/>
          </a:bodyPr>
          <a:lstStyle/>
          <a:p>
            <a:pPr algn="ctr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5" name="Dikdörtgen 4"/>
          <p:cNvSpPr/>
          <p:nvPr/>
        </p:nvSpPr>
        <p:spPr>
          <a:xfrm>
            <a:off x="3602527" y="1368240"/>
            <a:ext cx="24165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/>
              <a:t>Klasik Üretim Fonksiyonu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98535" y="1983449"/>
            <a:ext cx="6306915" cy="3174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42295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965771" y="1122363"/>
            <a:ext cx="10818687" cy="1230419"/>
          </a:xfrm>
        </p:spPr>
        <p:txBody>
          <a:bodyPr>
            <a:normAutofit/>
          </a:bodyPr>
          <a:lstStyle/>
          <a:p>
            <a:pPr algn="ctr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5" name="Dikdörtgen 4"/>
          <p:cNvSpPr/>
          <p:nvPr/>
        </p:nvSpPr>
        <p:spPr>
          <a:xfrm>
            <a:off x="3602527" y="1368240"/>
            <a:ext cx="24165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/>
              <a:t>Klasik Üretim Fonksiyonu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96000" y="1737572"/>
            <a:ext cx="5200000" cy="49723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994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965771" y="1122363"/>
            <a:ext cx="10818687" cy="1230419"/>
          </a:xfrm>
        </p:spPr>
        <p:txBody>
          <a:bodyPr>
            <a:normAutofit/>
          </a:bodyPr>
          <a:lstStyle/>
          <a:p>
            <a:pPr algn="ctr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5" name="Dikdörtgen 4"/>
          <p:cNvSpPr/>
          <p:nvPr/>
        </p:nvSpPr>
        <p:spPr>
          <a:xfrm>
            <a:off x="4239525" y="363853"/>
            <a:ext cx="24165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/>
              <a:t>Klasik Üretim Fonksiyonu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78482" y="873303"/>
            <a:ext cx="5885714" cy="4957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72267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965771" y="1122363"/>
            <a:ext cx="10818687" cy="1230419"/>
          </a:xfrm>
        </p:spPr>
        <p:txBody>
          <a:bodyPr>
            <a:normAutofit/>
          </a:bodyPr>
          <a:lstStyle/>
          <a:p>
            <a:pPr algn="ctr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5" name="Dikdörtgen 4"/>
          <p:cNvSpPr/>
          <p:nvPr/>
        </p:nvSpPr>
        <p:spPr>
          <a:xfrm>
            <a:off x="3602527" y="1368240"/>
            <a:ext cx="24165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/>
              <a:t>Klasik Üretim Fonksiyonu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21375" y="2118335"/>
            <a:ext cx="6306915" cy="28598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34067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965771" y="1122363"/>
            <a:ext cx="10818687" cy="1230419"/>
          </a:xfrm>
        </p:spPr>
        <p:txBody>
          <a:bodyPr>
            <a:normAutofit/>
          </a:bodyPr>
          <a:lstStyle/>
          <a:p>
            <a:pPr algn="ctr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5" name="Dikdörtgen 4"/>
          <p:cNvSpPr/>
          <p:nvPr/>
        </p:nvSpPr>
        <p:spPr>
          <a:xfrm>
            <a:off x="3602527" y="1368240"/>
            <a:ext cx="24165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/>
              <a:t>Klasik Üretim Fonksiyonu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7739" y="1983449"/>
            <a:ext cx="7523019" cy="1685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24525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vre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TM04033919[[fn=Devre]]</Template>
  <TotalTime>150</TotalTime>
  <Words>52</Words>
  <Application>Microsoft Office PowerPoint</Application>
  <PresentationFormat>Geniş ekran</PresentationFormat>
  <Paragraphs>24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Trebuchet MS</vt:lpstr>
      <vt:lpstr>Tw Cen MT</vt:lpstr>
      <vt:lpstr>Devre</vt:lpstr>
      <vt:lpstr> </vt:lpstr>
      <vt:lpstr> </vt:lpstr>
      <vt:lpstr> </vt:lpstr>
      <vt:lpstr> </vt:lpstr>
      <vt:lpstr> </vt:lpstr>
      <vt:lpstr> </vt:lpstr>
      <vt:lpstr> </vt:lpstr>
      <vt:lpstr>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Ekonomi, Tarım ekonomisi ve üretim ekonomisi Nedir?</dc:title>
  <dc:creator>halil fidan</dc:creator>
  <cp:lastModifiedBy>halil fidan</cp:lastModifiedBy>
  <cp:revision>59</cp:revision>
  <dcterms:created xsi:type="dcterms:W3CDTF">2018-11-16T06:39:51Z</dcterms:created>
  <dcterms:modified xsi:type="dcterms:W3CDTF">2018-11-22T07:23:36Z</dcterms:modified>
</cp:coreProperties>
</file>