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65771" y="1122363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602527" y="1368240"/>
            <a:ext cx="24165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Klasik Üretim Fonksiyonu</a:t>
            </a: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3000054" y="2517169"/>
            <a:ext cx="628742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Klasik üretim fonksiyonunda Toplam, Ortalama ve Marjinal Ürünler</a:t>
            </a:r>
          </a:p>
          <a:p>
            <a:r>
              <a:rPr lang="tr-TR" dirty="0" smtClean="0"/>
              <a:t>Toplam Ürün</a:t>
            </a:r>
          </a:p>
          <a:p>
            <a:r>
              <a:rPr lang="tr-TR" dirty="0" smtClean="0"/>
              <a:t>Ortalama Ürün</a:t>
            </a:r>
          </a:p>
          <a:p>
            <a:r>
              <a:rPr lang="tr-TR" dirty="0" smtClean="0"/>
              <a:t>Marjinal Ürün</a:t>
            </a:r>
          </a:p>
          <a:p>
            <a:r>
              <a:rPr lang="tr-TR" dirty="0" smtClean="0"/>
              <a:t>İlişkiler:</a:t>
            </a:r>
          </a:p>
          <a:p>
            <a:r>
              <a:rPr lang="tr-TR" dirty="0" smtClean="0"/>
              <a:t>Çizelge</a:t>
            </a:r>
          </a:p>
          <a:p>
            <a:r>
              <a:rPr lang="tr-TR" dirty="0" smtClean="0"/>
              <a:t>Grafik</a:t>
            </a:r>
          </a:p>
          <a:p>
            <a:r>
              <a:rPr lang="tr-TR" dirty="0" smtClean="0"/>
              <a:t>Matematiksel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0057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65771" y="1122363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602527" y="1368240"/>
            <a:ext cx="24165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Klasik Üretim Fonksiyonu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1008" y="1781148"/>
            <a:ext cx="4066667" cy="46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863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65771" y="1122363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085412" y="122125"/>
            <a:ext cx="24165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Klasik Üretim Fonksiyonu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0970" y="1428040"/>
            <a:ext cx="6306915" cy="2859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619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65771" y="1122363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602527" y="1368240"/>
            <a:ext cx="24165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Klasik Üretim Fonksiyonu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8535" y="1983449"/>
            <a:ext cx="6306915" cy="317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229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65771" y="1122363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602527" y="1368240"/>
            <a:ext cx="24165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Klasik Üretim Fonksiyonu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6000" y="1737572"/>
            <a:ext cx="5200000" cy="4972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9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65771" y="1122363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239525" y="363853"/>
            <a:ext cx="24165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Klasik Üretim Fonksiyonu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8482" y="873303"/>
            <a:ext cx="5885714" cy="495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226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65771" y="1122363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602527" y="1368240"/>
            <a:ext cx="24165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Klasik Üretim Fonksiyonu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1375" y="2118335"/>
            <a:ext cx="6306915" cy="2859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406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65771" y="1122363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602527" y="1368240"/>
            <a:ext cx="24165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Klasik Üretim Fonksiyonu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7739" y="1983449"/>
            <a:ext cx="7523019" cy="16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452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vre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TM04033919[[fn=Devre]]</Template>
  <TotalTime>150</TotalTime>
  <Words>52</Words>
  <Application>Microsoft Office PowerPoint</Application>
  <PresentationFormat>Geniş ekran</PresentationFormat>
  <Paragraphs>24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Tw Cen MT</vt:lpstr>
      <vt:lpstr>Devre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Ekonomi, Tarım ekonomisi ve üretim ekonomisi Nedir?</dc:title>
  <dc:creator>halil fidan</dc:creator>
  <cp:lastModifiedBy>halil fidan</cp:lastModifiedBy>
  <cp:revision>59</cp:revision>
  <dcterms:created xsi:type="dcterms:W3CDTF">2018-11-16T06:39:51Z</dcterms:created>
  <dcterms:modified xsi:type="dcterms:W3CDTF">2018-11-22T07:23:36Z</dcterms:modified>
</cp:coreProperties>
</file>