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" y="0"/>
            <a:ext cx="12213167" cy="6870700"/>
            <a:chOff x="0" y="0"/>
            <a:chExt cx="5770" cy="4328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tr-TR" sz="1800"/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20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41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50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57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>
                        <a:gd name="T0" fmla="*/ 337 w 1231"/>
                        <a:gd name="T1" fmla="*/ 283 h 2560"/>
                        <a:gd name="T2" fmla="*/ 415 w 1231"/>
                        <a:gd name="T3" fmla="*/ 115 h 2560"/>
                        <a:gd name="T4" fmla="*/ 583 w 1231"/>
                        <a:gd name="T5" fmla="*/ 7 h 2560"/>
                        <a:gd name="T6" fmla="*/ 895 w 1231"/>
                        <a:gd name="T7" fmla="*/ 61 h 2560"/>
                        <a:gd name="T8" fmla="*/ 1051 w 1231"/>
                        <a:gd name="T9" fmla="*/ 349 h 2560"/>
                        <a:gd name="T10" fmla="*/ 979 w 1231"/>
                        <a:gd name="T11" fmla="*/ 769 h 2560"/>
                        <a:gd name="T12" fmla="*/ 943 w 1231"/>
                        <a:gd name="T13" fmla="*/ 943 h 2560"/>
                        <a:gd name="T14" fmla="*/ 1105 w 1231"/>
                        <a:gd name="T15" fmla="*/ 1075 h 2560"/>
                        <a:gd name="T16" fmla="*/ 1231 w 1231"/>
                        <a:gd name="T17" fmla="*/ 1525 h 2560"/>
                        <a:gd name="T18" fmla="*/ 1123 w 1231"/>
                        <a:gd name="T19" fmla="*/ 1969 h 2560"/>
                        <a:gd name="T20" fmla="*/ 907 w 1231"/>
                        <a:gd name="T21" fmla="*/ 2077 h 2560"/>
                        <a:gd name="T22" fmla="*/ 721 w 1231"/>
                        <a:gd name="T23" fmla="*/ 2059 h 2560"/>
                        <a:gd name="T24" fmla="*/ 655 w 1231"/>
                        <a:gd name="T25" fmla="*/ 2251 h 2560"/>
                        <a:gd name="T26" fmla="*/ 529 w 1231"/>
                        <a:gd name="T27" fmla="*/ 2527 h 2560"/>
                        <a:gd name="T28" fmla="*/ 211 w 1231"/>
                        <a:gd name="T29" fmla="*/ 2509 h 2560"/>
                        <a:gd name="T30" fmla="*/ 31 w 1231"/>
                        <a:gd name="T31" fmla="*/ 2227 h 2560"/>
                        <a:gd name="T32" fmla="*/ 25 w 1231"/>
                        <a:gd name="T33" fmla="*/ 1969 h 2560"/>
                        <a:gd name="T34" fmla="*/ 145 w 1231"/>
                        <a:gd name="T35" fmla="*/ 1651 h 2560"/>
                        <a:gd name="T36" fmla="*/ 259 w 1231"/>
                        <a:gd name="T37" fmla="*/ 1513 h 2560"/>
                        <a:gd name="T38" fmla="*/ 217 w 1231"/>
                        <a:gd name="T39" fmla="*/ 1729 h 2560"/>
                        <a:gd name="T40" fmla="*/ 73 w 1231"/>
                        <a:gd name="T41" fmla="*/ 2023 h 2560"/>
                        <a:gd name="T42" fmla="*/ 169 w 1231"/>
                        <a:gd name="T43" fmla="*/ 2323 h 2560"/>
                        <a:gd name="T44" fmla="*/ 439 w 1231"/>
                        <a:gd name="T45" fmla="*/ 2431 h 2560"/>
                        <a:gd name="T46" fmla="*/ 595 w 1231"/>
                        <a:gd name="T47" fmla="*/ 2227 h 2560"/>
                        <a:gd name="T48" fmla="*/ 577 w 1231"/>
                        <a:gd name="T49" fmla="*/ 1807 h 2560"/>
                        <a:gd name="T50" fmla="*/ 493 w 1231"/>
                        <a:gd name="T51" fmla="*/ 1531 h 2560"/>
                        <a:gd name="T52" fmla="*/ 535 w 1231"/>
                        <a:gd name="T53" fmla="*/ 1459 h 2560"/>
                        <a:gd name="T54" fmla="*/ 625 w 1231"/>
                        <a:gd name="T55" fmla="*/ 1633 h 2560"/>
                        <a:gd name="T56" fmla="*/ 721 w 1231"/>
                        <a:gd name="T57" fmla="*/ 1933 h 2560"/>
                        <a:gd name="T58" fmla="*/ 967 w 1231"/>
                        <a:gd name="T59" fmla="*/ 1963 h 2560"/>
                        <a:gd name="T60" fmla="*/ 1135 w 1231"/>
                        <a:gd name="T61" fmla="*/ 1687 h 2560"/>
                        <a:gd name="T62" fmla="*/ 1117 w 1231"/>
                        <a:gd name="T63" fmla="*/ 1273 h 2560"/>
                        <a:gd name="T64" fmla="*/ 883 w 1231"/>
                        <a:gd name="T65" fmla="*/ 1057 h 2560"/>
                        <a:gd name="T66" fmla="*/ 679 w 1231"/>
                        <a:gd name="T67" fmla="*/ 1129 h 2560"/>
                        <a:gd name="T68" fmla="*/ 577 w 1231"/>
                        <a:gd name="T69" fmla="*/ 1117 h 2560"/>
                        <a:gd name="T70" fmla="*/ 619 w 1231"/>
                        <a:gd name="T71" fmla="*/ 1033 h 2560"/>
                        <a:gd name="T72" fmla="*/ 811 w 1231"/>
                        <a:gd name="T73" fmla="*/ 937 h 2560"/>
                        <a:gd name="T74" fmla="*/ 949 w 1231"/>
                        <a:gd name="T75" fmla="*/ 613 h 2560"/>
                        <a:gd name="T76" fmla="*/ 883 w 1231"/>
                        <a:gd name="T77" fmla="*/ 175 h 2560"/>
                        <a:gd name="T78" fmla="*/ 619 w 1231"/>
                        <a:gd name="T79" fmla="*/ 103 h 2560"/>
                        <a:gd name="T80" fmla="*/ 391 w 1231"/>
                        <a:gd name="T81" fmla="*/ 355 h 2560"/>
                        <a:gd name="T82" fmla="*/ 403 w 1231"/>
                        <a:gd name="T83" fmla="*/ 763 h 2560"/>
                        <a:gd name="T84" fmla="*/ 343 w 1231"/>
                        <a:gd name="T85" fmla="*/ 949 h 2560"/>
                        <a:gd name="T86" fmla="*/ 289 w 1231"/>
                        <a:gd name="T87" fmla="*/ 685 h 2560"/>
                        <a:gd name="T88" fmla="*/ 307 w 1231"/>
                        <a:gd name="T89" fmla="*/ 367 h 2560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</a:gdLst>
                      <a:ahLst/>
                      <a:cxnLst>
                        <a:cxn ang="T90">
                          <a:pos x="T0" y="T1"/>
                        </a:cxn>
                        <a:cxn ang="T91">
                          <a:pos x="T2" y="T3"/>
                        </a:cxn>
                        <a:cxn ang="T92">
                          <a:pos x="T4" y="T5"/>
                        </a:cxn>
                        <a:cxn ang="T93">
                          <a:pos x="T6" y="T7"/>
                        </a:cxn>
                        <a:cxn ang="T94">
                          <a:pos x="T8" y="T9"/>
                        </a:cxn>
                        <a:cxn ang="T95">
                          <a:pos x="T10" y="T11"/>
                        </a:cxn>
                        <a:cxn ang="T96">
                          <a:pos x="T12" y="T13"/>
                        </a:cxn>
                        <a:cxn ang="T97">
                          <a:pos x="T14" y="T15"/>
                        </a:cxn>
                        <a:cxn ang="T98">
                          <a:pos x="T16" y="T17"/>
                        </a:cxn>
                        <a:cxn ang="T99">
                          <a:pos x="T18" y="T19"/>
                        </a:cxn>
                        <a:cxn ang="T100">
                          <a:pos x="T20" y="T21"/>
                        </a:cxn>
                        <a:cxn ang="T101">
                          <a:pos x="T22" y="T23"/>
                        </a:cxn>
                        <a:cxn ang="T102">
                          <a:pos x="T24" y="T25"/>
                        </a:cxn>
                        <a:cxn ang="T103">
                          <a:pos x="T26" y="T27"/>
                        </a:cxn>
                        <a:cxn ang="T104">
                          <a:pos x="T28" y="T29"/>
                        </a:cxn>
                        <a:cxn ang="T105">
                          <a:pos x="T30" y="T31"/>
                        </a:cxn>
                        <a:cxn ang="T106">
                          <a:pos x="T32" y="T33"/>
                        </a:cxn>
                        <a:cxn ang="T107">
                          <a:pos x="T34" y="T35"/>
                        </a:cxn>
                        <a:cxn ang="T108">
                          <a:pos x="T36" y="T37"/>
                        </a:cxn>
                        <a:cxn ang="T109">
                          <a:pos x="T38" y="T39"/>
                        </a:cxn>
                        <a:cxn ang="T110">
                          <a:pos x="T40" y="T41"/>
                        </a:cxn>
                        <a:cxn ang="T111">
                          <a:pos x="T42" y="T43"/>
                        </a:cxn>
                        <a:cxn ang="T112">
                          <a:pos x="T44" y="T45"/>
                        </a:cxn>
                        <a:cxn ang="T113">
                          <a:pos x="T46" y="T47"/>
                        </a:cxn>
                        <a:cxn ang="T114">
                          <a:pos x="T48" y="T49"/>
                        </a:cxn>
                        <a:cxn ang="T115">
                          <a:pos x="T50" y="T51"/>
                        </a:cxn>
                        <a:cxn ang="T116">
                          <a:pos x="T52" y="T53"/>
                        </a:cxn>
                        <a:cxn ang="T117">
                          <a:pos x="T54" y="T55"/>
                        </a:cxn>
                        <a:cxn ang="T118">
                          <a:pos x="T56" y="T57"/>
                        </a:cxn>
                        <a:cxn ang="T119">
                          <a:pos x="T58" y="T59"/>
                        </a:cxn>
                        <a:cxn ang="T120">
                          <a:pos x="T60" y="T61"/>
                        </a:cxn>
                        <a:cxn ang="T121">
                          <a:pos x="T62" y="T63"/>
                        </a:cxn>
                        <a:cxn ang="T122">
                          <a:pos x="T64" y="T65"/>
                        </a:cxn>
                        <a:cxn ang="T123">
                          <a:pos x="T66" y="T67"/>
                        </a:cxn>
                        <a:cxn ang="T124">
                          <a:pos x="T68" y="T69"/>
                        </a:cxn>
                        <a:cxn ang="T125">
                          <a:pos x="T70" y="T71"/>
                        </a:cxn>
                        <a:cxn ang="T126">
                          <a:pos x="T72" y="T73"/>
                        </a:cxn>
                        <a:cxn ang="T127">
                          <a:pos x="T74" y="T75"/>
                        </a:cxn>
                        <a:cxn ang="T128">
                          <a:pos x="T76" y="T77"/>
                        </a:cxn>
                        <a:cxn ang="T129">
                          <a:pos x="T78" y="T79"/>
                        </a:cxn>
                        <a:cxn ang="T130">
                          <a:pos x="T80" y="T81"/>
                        </a:cxn>
                        <a:cxn ang="T131">
                          <a:pos x="T82" y="T83"/>
                        </a:cxn>
                        <a:cxn ang="T132">
                          <a:pos x="T84" y="T85"/>
                        </a:cxn>
                        <a:cxn ang="T133">
                          <a:pos x="T86" y="T87"/>
                        </a:cxn>
                        <a:cxn ang="T134">
                          <a:pos x="T88" y="T89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  <p:sp>
                  <p:nvSpPr>
                    <p:cNvPr id="58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>
                        <a:gd name="T0" fmla="*/ 785 w 865"/>
                        <a:gd name="T1" fmla="*/ 530 h 2071"/>
                        <a:gd name="T2" fmla="*/ 797 w 865"/>
                        <a:gd name="T3" fmla="*/ 350 h 2071"/>
                        <a:gd name="T4" fmla="*/ 863 w 865"/>
                        <a:gd name="T5" fmla="*/ 206 h 2071"/>
                        <a:gd name="T6" fmla="*/ 809 w 865"/>
                        <a:gd name="T7" fmla="*/ 218 h 2071"/>
                        <a:gd name="T8" fmla="*/ 749 w 865"/>
                        <a:gd name="T9" fmla="*/ 218 h 2071"/>
                        <a:gd name="T10" fmla="*/ 683 w 865"/>
                        <a:gd name="T11" fmla="*/ 116 h 2071"/>
                        <a:gd name="T12" fmla="*/ 611 w 865"/>
                        <a:gd name="T13" fmla="*/ 32 h 2071"/>
                        <a:gd name="T14" fmla="*/ 509 w 865"/>
                        <a:gd name="T15" fmla="*/ 2 h 2071"/>
                        <a:gd name="T16" fmla="*/ 407 w 865"/>
                        <a:gd name="T17" fmla="*/ 20 h 2071"/>
                        <a:gd name="T18" fmla="*/ 281 w 865"/>
                        <a:gd name="T19" fmla="*/ 74 h 2071"/>
                        <a:gd name="T20" fmla="*/ 173 w 865"/>
                        <a:gd name="T21" fmla="*/ 206 h 2071"/>
                        <a:gd name="T22" fmla="*/ 119 w 865"/>
                        <a:gd name="T23" fmla="*/ 404 h 2071"/>
                        <a:gd name="T24" fmla="*/ 131 w 865"/>
                        <a:gd name="T25" fmla="*/ 590 h 2071"/>
                        <a:gd name="T26" fmla="*/ 173 w 865"/>
                        <a:gd name="T27" fmla="*/ 782 h 2071"/>
                        <a:gd name="T28" fmla="*/ 197 w 865"/>
                        <a:gd name="T29" fmla="*/ 884 h 2071"/>
                        <a:gd name="T30" fmla="*/ 167 w 865"/>
                        <a:gd name="T31" fmla="*/ 986 h 2071"/>
                        <a:gd name="T32" fmla="*/ 65 w 865"/>
                        <a:gd name="T33" fmla="*/ 1124 h 2071"/>
                        <a:gd name="T34" fmla="*/ 17 w 865"/>
                        <a:gd name="T35" fmla="*/ 1298 h 2071"/>
                        <a:gd name="T36" fmla="*/ 5 w 865"/>
                        <a:gd name="T37" fmla="*/ 1550 h 2071"/>
                        <a:gd name="T38" fmla="*/ 47 w 865"/>
                        <a:gd name="T39" fmla="*/ 1748 h 2071"/>
                        <a:gd name="T40" fmla="*/ 131 w 865"/>
                        <a:gd name="T41" fmla="*/ 1898 h 2071"/>
                        <a:gd name="T42" fmla="*/ 299 w 865"/>
                        <a:gd name="T43" fmla="*/ 1988 h 2071"/>
                        <a:gd name="T44" fmla="*/ 425 w 865"/>
                        <a:gd name="T45" fmla="*/ 1982 h 2071"/>
                        <a:gd name="T46" fmla="*/ 467 w 865"/>
                        <a:gd name="T47" fmla="*/ 1994 h 2071"/>
                        <a:gd name="T48" fmla="*/ 497 w 865"/>
                        <a:gd name="T49" fmla="*/ 2066 h 2071"/>
                        <a:gd name="T50" fmla="*/ 497 w 865"/>
                        <a:gd name="T51" fmla="*/ 1964 h 2071"/>
                        <a:gd name="T52" fmla="*/ 557 w 865"/>
                        <a:gd name="T53" fmla="*/ 1778 h 2071"/>
                        <a:gd name="T54" fmla="*/ 617 w 865"/>
                        <a:gd name="T55" fmla="*/ 1658 h 2071"/>
                        <a:gd name="T56" fmla="*/ 581 w 865"/>
                        <a:gd name="T57" fmla="*/ 1700 h 2071"/>
                        <a:gd name="T58" fmla="*/ 515 w 865"/>
                        <a:gd name="T59" fmla="*/ 1820 h 2071"/>
                        <a:gd name="T60" fmla="*/ 407 w 865"/>
                        <a:gd name="T61" fmla="*/ 1904 h 2071"/>
                        <a:gd name="T62" fmla="*/ 269 w 865"/>
                        <a:gd name="T63" fmla="*/ 1898 h 2071"/>
                        <a:gd name="T64" fmla="*/ 179 w 865"/>
                        <a:gd name="T65" fmla="*/ 1814 h 2071"/>
                        <a:gd name="T66" fmla="*/ 113 w 865"/>
                        <a:gd name="T67" fmla="*/ 1640 h 2071"/>
                        <a:gd name="T68" fmla="*/ 107 w 865"/>
                        <a:gd name="T69" fmla="*/ 1394 h 2071"/>
                        <a:gd name="T70" fmla="*/ 137 w 865"/>
                        <a:gd name="T71" fmla="*/ 1190 h 2071"/>
                        <a:gd name="T72" fmla="*/ 203 w 865"/>
                        <a:gd name="T73" fmla="*/ 1070 h 2071"/>
                        <a:gd name="T74" fmla="*/ 323 w 865"/>
                        <a:gd name="T75" fmla="*/ 1022 h 2071"/>
                        <a:gd name="T76" fmla="*/ 509 w 865"/>
                        <a:gd name="T77" fmla="*/ 1076 h 2071"/>
                        <a:gd name="T78" fmla="*/ 611 w 865"/>
                        <a:gd name="T79" fmla="*/ 1124 h 2071"/>
                        <a:gd name="T80" fmla="*/ 665 w 865"/>
                        <a:gd name="T81" fmla="*/ 1100 h 2071"/>
                        <a:gd name="T82" fmla="*/ 659 w 865"/>
                        <a:gd name="T83" fmla="*/ 1046 h 2071"/>
                        <a:gd name="T84" fmla="*/ 611 w 865"/>
                        <a:gd name="T85" fmla="*/ 1004 h 2071"/>
                        <a:gd name="T86" fmla="*/ 497 w 865"/>
                        <a:gd name="T87" fmla="*/ 980 h 2071"/>
                        <a:gd name="T88" fmla="*/ 323 w 865"/>
                        <a:gd name="T89" fmla="*/ 896 h 2071"/>
                        <a:gd name="T90" fmla="*/ 233 w 865"/>
                        <a:gd name="T91" fmla="*/ 680 h 2071"/>
                        <a:gd name="T92" fmla="*/ 209 w 865"/>
                        <a:gd name="T93" fmla="*/ 416 h 2071"/>
                        <a:gd name="T94" fmla="*/ 317 w 865"/>
                        <a:gd name="T95" fmla="*/ 170 h 2071"/>
                        <a:gd name="T96" fmla="*/ 485 w 865"/>
                        <a:gd name="T97" fmla="*/ 110 h 2071"/>
                        <a:gd name="T98" fmla="*/ 617 w 865"/>
                        <a:gd name="T99" fmla="*/ 164 h 2071"/>
                        <a:gd name="T100" fmla="*/ 707 w 865"/>
                        <a:gd name="T101" fmla="*/ 290 h 2071"/>
                        <a:gd name="T102" fmla="*/ 737 w 865"/>
                        <a:gd name="T103" fmla="*/ 428 h 2071"/>
                        <a:gd name="T104" fmla="*/ 773 w 865"/>
                        <a:gd name="T105" fmla="*/ 602 h 2071"/>
                        <a:gd name="T106" fmla="*/ 809 w 865"/>
                        <a:gd name="T107" fmla="*/ 584 h 2071"/>
                        <a:gd name="T108" fmla="*/ 785 w 865"/>
                        <a:gd name="T109" fmla="*/ 530 h 2071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</a:gdLst>
                      <a:ahLst/>
                      <a:cxnLst>
                        <a:cxn ang="T110">
                          <a:pos x="T0" y="T1"/>
                        </a:cxn>
                        <a:cxn ang="T111">
                          <a:pos x="T2" y="T3"/>
                        </a:cxn>
                        <a:cxn ang="T112">
                          <a:pos x="T4" y="T5"/>
                        </a:cxn>
                        <a:cxn ang="T113">
                          <a:pos x="T6" y="T7"/>
                        </a:cxn>
                        <a:cxn ang="T114">
                          <a:pos x="T8" y="T9"/>
                        </a:cxn>
                        <a:cxn ang="T115">
                          <a:pos x="T10" y="T11"/>
                        </a:cxn>
                        <a:cxn ang="T116">
                          <a:pos x="T12" y="T13"/>
                        </a:cxn>
                        <a:cxn ang="T117">
                          <a:pos x="T14" y="T15"/>
                        </a:cxn>
                        <a:cxn ang="T118">
                          <a:pos x="T16" y="T17"/>
                        </a:cxn>
                        <a:cxn ang="T119">
                          <a:pos x="T18" y="T19"/>
                        </a:cxn>
                        <a:cxn ang="T120">
                          <a:pos x="T20" y="T21"/>
                        </a:cxn>
                        <a:cxn ang="T121">
                          <a:pos x="T22" y="T23"/>
                        </a:cxn>
                        <a:cxn ang="T122">
                          <a:pos x="T24" y="T25"/>
                        </a:cxn>
                        <a:cxn ang="T123">
                          <a:pos x="T26" y="T27"/>
                        </a:cxn>
                        <a:cxn ang="T124">
                          <a:pos x="T28" y="T29"/>
                        </a:cxn>
                        <a:cxn ang="T125">
                          <a:pos x="T30" y="T31"/>
                        </a:cxn>
                        <a:cxn ang="T126">
                          <a:pos x="T32" y="T33"/>
                        </a:cxn>
                        <a:cxn ang="T127">
                          <a:pos x="T34" y="T35"/>
                        </a:cxn>
                        <a:cxn ang="T128">
                          <a:pos x="T36" y="T37"/>
                        </a:cxn>
                        <a:cxn ang="T129">
                          <a:pos x="T38" y="T39"/>
                        </a:cxn>
                        <a:cxn ang="T130">
                          <a:pos x="T40" y="T41"/>
                        </a:cxn>
                        <a:cxn ang="T131">
                          <a:pos x="T42" y="T43"/>
                        </a:cxn>
                        <a:cxn ang="T132">
                          <a:pos x="T44" y="T45"/>
                        </a:cxn>
                        <a:cxn ang="T133">
                          <a:pos x="T46" y="T47"/>
                        </a:cxn>
                        <a:cxn ang="T134">
                          <a:pos x="T48" y="T49"/>
                        </a:cxn>
                        <a:cxn ang="T135">
                          <a:pos x="T50" y="T51"/>
                        </a:cxn>
                        <a:cxn ang="T136">
                          <a:pos x="T52" y="T53"/>
                        </a:cxn>
                        <a:cxn ang="T137">
                          <a:pos x="T54" y="T55"/>
                        </a:cxn>
                        <a:cxn ang="T138">
                          <a:pos x="T56" y="T57"/>
                        </a:cxn>
                        <a:cxn ang="T139">
                          <a:pos x="T58" y="T59"/>
                        </a:cxn>
                        <a:cxn ang="T140">
                          <a:pos x="T60" y="T61"/>
                        </a:cxn>
                        <a:cxn ang="T141">
                          <a:pos x="T62" y="T63"/>
                        </a:cxn>
                        <a:cxn ang="T142">
                          <a:pos x="T64" y="T65"/>
                        </a:cxn>
                        <a:cxn ang="T143">
                          <a:pos x="T66" y="T67"/>
                        </a:cxn>
                        <a:cxn ang="T144">
                          <a:pos x="T68" y="T69"/>
                        </a:cxn>
                        <a:cxn ang="T145">
                          <a:pos x="T70" y="T71"/>
                        </a:cxn>
                        <a:cxn ang="T146">
                          <a:pos x="T72" y="T73"/>
                        </a:cxn>
                        <a:cxn ang="T147">
                          <a:pos x="T74" y="T75"/>
                        </a:cxn>
                        <a:cxn ang="T148">
                          <a:pos x="T76" y="T77"/>
                        </a:cxn>
                        <a:cxn ang="T149">
                          <a:pos x="T78" y="T79"/>
                        </a:cxn>
                        <a:cxn ang="T150">
                          <a:pos x="T80" y="T81"/>
                        </a:cxn>
                        <a:cxn ang="T151">
                          <a:pos x="T82" y="T83"/>
                        </a:cxn>
                        <a:cxn ang="T152">
                          <a:pos x="T84" y="T85"/>
                        </a:cxn>
                        <a:cxn ang="T153">
                          <a:pos x="T86" y="T87"/>
                        </a:cxn>
                        <a:cxn ang="T154">
                          <a:pos x="T88" y="T89"/>
                        </a:cxn>
                        <a:cxn ang="T155">
                          <a:pos x="T90" y="T91"/>
                        </a:cxn>
                        <a:cxn ang="T156">
                          <a:pos x="T92" y="T93"/>
                        </a:cxn>
                        <a:cxn ang="T157">
                          <a:pos x="T94" y="T95"/>
                        </a:cxn>
                        <a:cxn ang="T158">
                          <a:pos x="T96" y="T97"/>
                        </a:cxn>
                        <a:cxn ang="T159">
                          <a:pos x="T98" y="T99"/>
                        </a:cxn>
                        <a:cxn ang="T160">
                          <a:pos x="T100" y="T101"/>
                        </a:cxn>
                        <a:cxn ang="T161">
                          <a:pos x="T102" y="T103"/>
                        </a:cxn>
                        <a:cxn ang="T162">
                          <a:pos x="T104" y="T105"/>
                        </a:cxn>
                        <a:cxn ang="T163">
                          <a:pos x="T106" y="T107"/>
                        </a:cxn>
                        <a:cxn ang="T164">
                          <a:pos x="T108" y="T109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</p:grpSp>
              <p:sp>
                <p:nvSpPr>
                  <p:cNvPr id="51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396" y="1428"/>
                    <a:ext cx="175" cy="247"/>
                  </a:xfrm>
                  <a:prstGeom prst="ellipse">
                    <a:avLst/>
                  </a:pr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tr-TR" sz="1800" smtClean="0"/>
                  </a:p>
                </p:txBody>
              </p:sp>
              <p:sp>
                <p:nvSpPr>
                  <p:cNvPr id="52" name="Freeform 13"/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>
                      <a:gd name="T0" fmla="*/ 3 w 266"/>
                      <a:gd name="T1" fmla="*/ 483 h 521"/>
                      <a:gd name="T2" fmla="*/ 27 w 266"/>
                      <a:gd name="T3" fmla="*/ 273 h 521"/>
                      <a:gd name="T4" fmla="*/ 111 w 266"/>
                      <a:gd name="T5" fmla="*/ 45 h 521"/>
                      <a:gd name="T6" fmla="*/ 183 w 266"/>
                      <a:gd name="T7" fmla="*/ 3 h 521"/>
                      <a:gd name="T8" fmla="*/ 237 w 266"/>
                      <a:gd name="T9" fmla="*/ 39 h 521"/>
                      <a:gd name="T10" fmla="*/ 261 w 266"/>
                      <a:gd name="T11" fmla="*/ 129 h 521"/>
                      <a:gd name="T12" fmla="*/ 207 w 266"/>
                      <a:gd name="T13" fmla="*/ 273 h 521"/>
                      <a:gd name="T14" fmla="*/ 105 w 266"/>
                      <a:gd name="T15" fmla="*/ 477 h 521"/>
                      <a:gd name="T16" fmla="*/ 45 w 266"/>
                      <a:gd name="T17" fmla="*/ 501 h 521"/>
                      <a:gd name="T18" fmla="*/ 3 w 266"/>
                      <a:gd name="T19" fmla="*/ 483 h 52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3" name="Freeform 14"/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>
                      <a:gd name="T0" fmla="*/ 100 w 392"/>
                      <a:gd name="T1" fmla="*/ 201 h 340"/>
                      <a:gd name="T2" fmla="*/ 16 w 392"/>
                      <a:gd name="T3" fmla="*/ 87 h 340"/>
                      <a:gd name="T4" fmla="*/ 4 w 392"/>
                      <a:gd name="T5" fmla="*/ 45 h 340"/>
                      <a:gd name="T6" fmla="*/ 28 w 392"/>
                      <a:gd name="T7" fmla="*/ 3 h 340"/>
                      <a:gd name="T8" fmla="*/ 130 w 392"/>
                      <a:gd name="T9" fmla="*/ 27 h 340"/>
                      <a:gd name="T10" fmla="*/ 250 w 392"/>
                      <a:gd name="T11" fmla="*/ 75 h 340"/>
                      <a:gd name="T12" fmla="*/ 364 w 392"/>
                      <a:gd name="T13" fmla="*/ 159 h 340"/>
                      <a:gd name="T14" fmla="*/ 388 w 392"/>
                      <a:gd name="T15" fmla="*/ 273 h 340"/>
                      <a:gd name="T16" fmla="*/ 340 w 392"/>
                      <a:gd name="T17" fmla="*/ 333 h 340"/>
                      <a:gd name="T18" fmla="*/ 244 w 392"/>
                      <a:gd name="T19" fmla="*/ 315 h 340"/>
                      <a:gd name="T20" fmla="*/ 100 w 392"/>
                      <a:gd name="T21" fmla="*/ 201 h 340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4" name="Freeform 15"/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>
                      <a:gd name="T0" fmla="*/ 18 w 151"/>
                      <a:gd name="T1" fmla="*/ 165 h 558"/>
                      <a:gd name="T2" fmla="*/ 42 w 151"/>
                      <a:gd name="T3" fmla="*/ 39 h 558"/>
                      <a:gd name="T4" fmla="*/ 66 w 151"/>
                      <a:gd name="T5" fmla="*/ 3 h 558"/>
                      <a:gd name="T6" fmla="*/ 108 w 151"/>
                      <a:gd name="T7" fmla="*/ 27 h 558"/>
                      <a:gd name="T8" fmla="*/ 138 w 151"/>
                      <a:gd name="T9" fmla="*/ 165 h 558"/>
                      <a:gd name="T10" fmla="*/ 144 w 151"/>
                      <a:gd name="T11" fmla="*/ 423 h 558"/>
                      <a:gd name="T12" fmla="*/ 96 w 151"/>
                      <a:gd name="T13" fmla="*/ 543 h 558"/>
                      <a:gd name="T14" fmla="*/ 24 w 151"/>
                      <a:gd name="T15" fmla="*/ 513 h 558"/>
                      <a:gd name="T16" fmla="*/ 0 w 151"/>
                      <a:gd name="T17" fmla="*/ 315 h 558"/>
                      <a:gd name="T18" fmla="*/ 18 w 151"/>
                      <a:gd name="T19" fmla="*/ 165 h 55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5" name="Freeform 16"/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>
                      <a:gd name="T0" fmla="*/ 175 w 392"/>
                      <a:gd name="T1" fmla="*/ 61 h 253"/>
                      <a:gd name="T2" fmla="*/ 307 w 392"/>
                      <a:gd name="T3" fmla="*/ 19 h 253"/>
                      <a:gd name="T4" fmla="*/ 367 w 392"/>
                      <a:gd name="T5" fmla="*/ 7 h 253"/>
                      <a:gd name="T6" fmla="*/ 385 w 392"/>
                      <a:gd name="T7" fmla="*/ 61 h 253"/>
                      <a:gd name="T8" fmla="*/ 325 w 392"/>
                      <a:gd name="T9" fmla="*/ 133 h 253"/>
                      <a:gd name="T10" fmla="*/ 193 w 392"/>
                      <a:gd name="T11" fmla="*/ 223 h 253"/>
                      <a:gd name="T12" fmla="*/ 37 w 392"/>
                      <a:gd name="T13" fmla="*/ 247 h 253"/>
                      <a:gd name="T14" fmla="*/ 1 w 392"/>
                      <a:gd name="T15" fmla="*/ 187 h 253"/>
                      <a:gd name="T16" fmla="*/ 43 w 392"/>
                      <a:gd name="T17" fmla="*/ 115 h 253"/>
                      <a:gd name="T18" fmla="*/ 175 w 392"/>
                      <a:gd name="T19" fmla="*/ 61 h 253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6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>
                      <a:gd name="T0" fmla="*/ 78 w 238"/>
                      <a:gd name="T1" fmla="*/ 270 h 386"/>
                      <a:gd name="T2" fmla="*/ 24 w 238"/>
                      <a:gd name="T3" fmla="*/ 192 h 386"/>
                      <a:gd name="T4" fmla="*/ 0 w 238"/>
                      <a:gd name="T5" fmla="*/ 96 h 386"/>
                      <a:gd name="T6" fmla="*/ 24 w 238"/>
                      <a:gd name="T7" fmla="*/ 12 h 386"/>
                      <a:gd name="T8" fmla="*/ 120 w 238"/>
                      <a:gd name="T9" fmla="*/ 24 h 386"/>
                      <a:gd name="T10" fmla="*/ 180 w 238"/>
                      <a:gd name="T11" fmla="*/ 132 h 386"/>
                      <a:gd name="T12" fmla="*/ 234 w 238"/>
                      <a:gd name="T13" fmla="*/ 306 h 386"/>
                      <a:gd name="T14" fmla="*/ 204 w 238"/>
                      <a:gd name="T15" fmla="*/ 378 h 386"/>
                      <a:gd name="T16" fmla="*/ 168 w 238"/>
                      <a:gd name="T17" fmla="*/ 354 h 386"/>
                      <a:gd name="T18" fmla="*/ 78 w 238"/>
                      <a:gd name="T19" fmla="*/ 270 h 38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</p:grpSp>
            <p:pic>
              <p:nvPicPr>
                <p:cNvPr id="42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3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4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5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6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7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8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9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  <p:grpSp>
            <p:nvGrpSpPr>
              <p:cNvPr id="21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22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3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4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5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6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7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8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9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0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1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2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3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4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5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6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7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8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9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0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</p:grpSp>
        <p:sp>
          <p:nvSpPr>
            <p:cNvPr id="9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>
                <a:gd name="T0" fmla="*/ 372 w 750"/>
                <a:gd name="T1" fmla="*/ 154 h 1222"/>
                <a:gd name="T2" fmla="*/ 378 w 750"/>
                <a:gd name="T3" fmla="*/ 412 h 1222"/>
                <a:gd name="T4" fmla="*/ 312 w 750"/>
                <a:gd name="T5" fmla="*/ 724 h 1222"/>
                <a:gd name="T6" fmla="*/ 138 w 750"/>
                <a:gd name="T7" fmla="*/ 928 h 1222"/>
                <a:gd name="T8" fmla="*/ 0 w 750"/>
                <a:gd name="T9" fmla="*/ 976 h 1222"/>
                <a:gd name="T10" fmla="*/ 0 w 750"/>
                <a:gd name="T11" fmla="*/ 1222 h 1222"/>
                <a:gd name="T12" fmla="*/ 750 w 750"/>
                <a:gd name="T13" fmla="*/ 1222 h 1222"/>
                <a:gd name="T14" fmla="*/ 750 w 750"/>
                <a:gd name="T15" fmla="*/ 178 h 1222"/>
                <a:gd name="T16" fmla="*/ 372 w 750"/>
                <a:gd name="T17" fmla="*/ 154 h 12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>
                <a:gd name="T0" fmla="*/ 0 w 768"/>
                <a:gd name="T1" fmla="*/ 1260 h 1260"/>
                <a:gd name="T2" fmla="*/ 0 w 768"/>
                <a:gd name="T3" fmla="*/ 1134 h 1260"/>
                <a:gd name="T4" fmla="*/ 210 w 768"/>
                <a:gd name="T5" fmla="*/ 1032 h 1260"/>
                <a:gd name="T6" fmla="*/ 324 w 768"/>
                <a:gd name="T7" fmla="*/ 918 h 1260"/>
                <a:gd name="T8" fmla="*/ 414 w 768"/>
                <a:gd name="T9" fmla="*/ 714 h 1260"/>
                <a:gd name="T10" fmla="*/ 450 w 768"/>
                <a:gd name="T11" fmla="*/ 456 h 1260"/>
                <a:gd name="T12" fmla="*/ 438 w 768"/>
                <a:gd name="T13" fmla="*/ 258 h 1260"/>
                <a:gd name="T14" fmla="*/ 684 w 768"/>
                <a:gd name="T15" fmla="*/ 0 h 1260"/>
                <a:gd name="T16" fmla="*/ 768 w 768"/>
                <a:gd name="T17" fmla="*/ 18 h 1260"/>
                <a:gd name="T18" fmla="*/ 768 w 768"/>
                <a:gd name="T19" fmla="*/ 1254 h 1260"/>
                <a:gd name="T20" fmla="*/ 0 w 768"/>
                <a:gd name="T21" fmla="*/ 1260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1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>
                <a:gd name="T0" fmla="*/ 550 w 776"/>
                <a:gd name="T1" fmla="*/ 115 h 2543"/>
                <a:gd name="T2" fmla="*/ 460 w 776"/>
                <a:gd name="T3" fmla="*/ 529 h 2543"/>
                <a:gd name="T4" fmla="*/ 298 w 776"/>
                <a:gd name="T5" fmla="*/ 925 h 2543"/>
                <a:gd name="T6" fmla="*/ 76 w 776"/>
                <a:gd name="T7" fmla="*/ 1267 h 2543"/>
                <a:gd name="T8" fmla="*/ 4 w 776"/>
                <a:gd name="T9" fmla="*/ 1339 h 2543"/>
                <a:gd name="T10" fmla="*/ 100 w 776"/>
                <a:gd name="T11" fmla="*/ 1351 h 2543"/>
                <a:gd name="T12" fmla="*/ 286 w 776"/>
                <a:gd name="T13" fmla="*/ 1399 h 2543"/>
                <a:gd name="T14" fmla="*/ 394 w 776"/>
                <a:gd name="T15" fmla="*/ 1525 h 2543"/>
                <a:gd name="T16" fmla="*/ 478 w 776"/>
                <a:gd name="T17" fmla="*/ 1705 h 2543"/>
                <a:gd name="T18" fmla="*/ 478 w 776"/>
                <a:gd name="T19" fmla="*/ 1969 h 2543"/>
                <a:gd name="T20" fmla="*/ 370 w 776"/>
                <a:gd name="T21" fmla="*/ 2263 h 2543"/>
                <a:gd name="T22" fmla="*/ 124 w 776"/>
                <a:gd name="T23" fmla="*/ 2479 h 2543"/>
                <a:gd name="T24" fmla="*/ 22 w 776"/>
                <a:gd name="T25" fmla="*/ 2515 h 2543"/>
                <a:gd name="T26" fmla="*/ 196 w 776"/>
                <a:gd name="T27" fmla="*/ 2533 h 2543"/>
                <a:gd name="T28" fmla="*/ 388 w 776"/>
                <a:gd name="T29" fmla="*/ 2455 h 2543"/>
                <a:gd name="T30" fmla="*/ 502 w 776"/>
                <a:gd name="T31" fmla="*/ 2299 h 2543"/>
                <a:gd name="T32" fmla="*/ 598 w 776"/>
                <a:gd name="T33" fmla="*/ 2197 h 2543"/>
                <a:gd name="T34" fmla="*/ 694 w 776"/>
                <a:gd name="T35" fmla="*/ 2197 h 2543"/>
                <a:gd name="T36" fmla="*/ 742 w 776"/>
                <a:gd name="T37" fmla="*/ 2230 h 2543"/>
                <a:gd name="T38" fmla="*/ 712 w 776"/>
                <a:gd name="T39" fmla="*/ 2137 h 2543"/>
                <a:gd name="T40" fmla="*/ 664 w 776"/>
                <a:gd name="T41" fmla="*/ 1807 h 2543"/>
                <a:gd name="T42" fmla="*/ 670 w 776"/>
                <a:gd name="T43" fmla="*/ 1561 h 2543"/>
                <a:gd name="T44" fmla="*/ 718 w 776"/>
                <a:gd name="T45" fmla="*/ 1393 h 2543"/>
                <a:gd name="T46" fmla="*/ 748 w 776"/>
                <a:gd name="T47" fmla="*/ 1219 h 2543"/>
                <a:gd name="T48" fmla="*/ 550 w 776"/>
                <a:gd name="T49" fmla="*/ 115 h 2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2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>
                <a:gd name="T0" fmla="*/ 486 w 617"/>
                <a:gd name="T1" fmla="*/ 3 h 1376"/>
                <a:gd name="T2" fmla="*/ 402 w 617"/>
                <a:gd name="T3" fmla="*/ 381 h 1376"/>
                <a:gd name="T4" fmla="*/ 216 w 617"/>
                <a:gd name="T5" fmla="*/ 777 h 1376"/>
                <a:gd name="T6" fmla="*/ 0 w 617"/>
                <a:gd name="T7" fmla="*/ 1119 h 1376"/>
                <a:gd name="T8" fmla="*/ 102 w 617"/>
                <a:gd name="T9" fmla="*/ 1101 h 1376"/>
                <a:gd name="T10" fmla="*/ 282 w 617"/>
                <a:gd name="T11" fmla="*/ 1119 h 1376"/>
                <a:gd name="T12" fmla="*/ 378 w 617"/>
                <a:gd name="T13" fmla="*/ 1185 h 1376"/>
                <a:gd name="T14" fmla="*/ 432 w 617"/>
                <a:gd name="T15" fmla="*/ 1269 h 1376"/>
                <a:gd name="T16" fmla="*/ 444 w 617"/>
                <a:gd name="T17" fmla="*/ 1365 h 1376"/>
                <a:gd name="T18" fmla="*/ 498 w 617"/>
                <a:gd name="T19" fmla="*/ 1203 h 1376"/>
                <a:gd name="T20" fmla="*/ 564 w 617"/>
                <a:gd name="T21" fmla="*/ 825 h 1376"/>
                <a:gd name="T22" fmla="*/ 606 w 617"/>
                <a:gd name="T23" fmla="*/ 363 h 1376"/>
                <a:gd name="T24" fmla="*/ 486 w 617"/>
                <a:gd name="T25" fmla="*/ 3 h 137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3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>
                <a:gd name="T0" fmla="*/ 42 w 576"/>
                <a:gd name="T1" fmla="*/ 61 h 3180"/>
                <a:gd name="T2" fmla="*/ 156 w 576"/>
                <a:gd name="T3" fmla="*/ 517 h 3180"/>
                <a:gd name="T4" fmla="*/ 288 w 576"/>
                <a:gd name="T5" fmla="*/ 991 h 3180"/>
                <a:gd name="T6" fmla="*/ 414 w 576"/>
                <a:gd name="T7" fmla="*/ 1435 h 3180"/>
                <a:gd name="T8" fmla="*/ 576 w 576"/>
                <a:gd name="T9" fmla="*/ 1807 h 3180"/>
                <a:gd name="T10" fmla="*/ 576 w 576"/>
                <a:gd name="T11" fmla="*/ 3055 h 3180"/>
                <a:gd name="T12" fmla="*/ 414 w 576"/>
                <a:gd name="T13" fmla="*/ 2557 h 3180"/>
                <a:gd name="T14" fmla="*/ 252 w 576"/>
                <a:gd name="T15" fmla="*/ 1765 h 3180"/>
                <a:gd name="T16" fmla="*/ 126 w 576"/>
                <a:gd name="T17" fmla="*/ 961 h 3180"/>
                <a:gd name="T18" fmla="*/ 12 w 576"/>
                <a:gd name="T19" fmla="*/ 151 h 3180"/>
                <a:gd name="T20" fmla="*/ 42 w 576"/>
                <a:gd name="T21" fmla="*/ 61 h 318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4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>
                <a:gd name="T0" fmla="*/ 69 w 573"/>
                <a:gd name="T1" fmla="*/ 63 h 1935"/>
                <a:gd name="T2" fmla="*/ 207 w 573"/>
                <a:gd name="T3" fmla="*/ 549 h 1935"/>
                <a:gd name="T4" fmla="*/ 381 w 573"/>
                <a:gd name="T5" fmla="*/ 1101 h 1935"/>
                <a:gd name="T6" fmla="*/ 573 w 573"/>
                <a:gd name="T7" fmla="*/ 1575 h 1935"/>
                <a:gd name="T8" fmla="*/ 573 w 573"/>
                <a:gd name="T9" fmla="*/ 1935 h 1935"/>
                <a:gd name="T10" fmla="*/ 321 w 573"/>
                <a:gd name="T11" fmla="*/ 1449 h 1935"/>
                <a:gd name="T12" fmla="*/ 147 w 573"/>
                <a:gd name="T13" fmla="*/ 699 h 1935"/>
                <a:gd name="T14" fmla="*/ 15 w 573"/>
                <a:gd name="T15" fmla="*/ 171 h 1935"/>
                <a:gd name="T16" fmla="*/ 69 w 573"/>
                <a:gd name="T17" fmla="*/ 63 h 19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5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6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7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8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>
                <a:gd name="T0" fmla="*/ 1 w 692"/>
                <a:gd name="T1" fmla="*/ 357 h 378"/>
                <a:gd name="T2" fmla="*/ 109 w 692"/>
                <a:gd name="T3" fmla="*/ 341 h 378"/>
                <a:gd name="T4" fmla="*/ 241 w 692"/>
                <a:gd name="T5" fmla="*/ 305 h 378"/>
                <a:gd name="T6" fmla="*/ 353 w 692"/>
                <a:gd name="T7" fmla="*/ 209 h 378"/>
                <a:gd name="T8" fmla="*/ 429 w 692"/>
                <a:gd name="T9" fmla="*/ 89 h 378"/>
                <a:gd name="T10" fmla="*/ 493 w 692"/>
                <a:gd name="T11" fmla="*/ 17 h 378"/>
                <a:gd name="T12" fmla="*/ 577 w 692"/>
                <a:gd name="T13" fmla="*/ 1 h 378"/>
                <a:gd name="T14" fmla="*/ 629 w 692"/>
                <a:gd name="T15" fmla="*/ 21 h 378"/>
                <a:gd name="T16" fmla="*/ 673 w 692"/>
                <a:gd name="T17" fmla="*/ 65 h 378"/>
                <a:gd name="T18" fmla="*/ 673 w 692"/>
                <a:gd name="T19" fmla="*/ 137 h 378"/>
                <a:gd name="T20" fmla="*/ 561 w 692"/>
                <a:gd name="T21" fmla="*/ 225 h 378"/>
                <a:gd name="T22" fmla="*/ 425 w 692"/>
                <a:gd name="T23" fmla="*/ 297 h 378"/>
                <a:gd name="T24" fmla="*/ 245 w 692"/>
                <a:gd name="T25" fmla="*/ 357 h 378"/>
                <a:gd name="T26" fmla="*/ 113 w 692"/>
                <a:gd name="T27" fmla="*/ 377 h 378"/>
                <a:gd name="T28" fmla="*/ 1 w 692"/>
                <a:gd name="T29" fmla="*/ 357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9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105 w 21600"/>
                <a:gd name="T13" fmla="*/ 2130 h 21600"/>
                <a:gd name="T14" fmla="*/ 19495 w 21600"/>
                <a:gd name="T15" fmla="*/ 1947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endParaRPr lang="tr-TR" sz="1800"/>
            </a:p>
          </p:txBody>
        </p:sp>
      </p:grpSp>
      <p:sp>
        <p:nvSpPr>
          <p:cNvPr id="182329" name="Rectangle 57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1370013"/>
            <a:ext cx="9287933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tr-TR" noProof="0" smtClean="0"/>
              <a:t>Asıl başlık stili için tıklatın</a:t>
            </a:r>
          </a:p>
        </p:txBody>
      </p:sp>
      <p:sp>
        <p:nvSpPr>
          <p:cNvPr id="182330" name="Rectangle 5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302934" y="3886200"/>
            <a:ext cx="7520517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tr-TR" noProof="0" smtClean="0"/>
              <a:t>Asıl alt başlık stilini düzenlemek için tıklatın</a:t>
            </a:r>
          </a:p>
        </p:txBody>
      </p:sp>
      <p:sp>
        <p:nvSpPr>
          <p:cNvPr id="59" name="Rectangle 5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0" name="Rectangle 6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1" name="Rectangle 6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5D8E6E-6E52-43EB-95E3-87B9E5F68CC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7916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57BD3-78AB-429C-A03D-F8C65556E03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2618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7770285" y="227014"/>
            <a:ext cx="2491316" cy="5868987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292100" y="227014"/>
            <a:ext cx="7274984" cy="586898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F055B9-33DF-4392-B4F1-2C798AB1920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7405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D05B60-8368-43D9-A094-BF1458D4694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2167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AB9B98-C649-4C61-8D33-2A48FD21E35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9498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351367" y="1598613"/>
            <a:ext cx="4821767" cy="449738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5376334" y="1598613"/>
            <a:ext cx="4823884" cy="449738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610C8E-AA47-4993-901D-C14E5A2E827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4221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C0AD6D-24D1-4093-B9FC-A8FE61B098A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8052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6DD01F-7D1C-4BD6-97CF-BB668A44D0A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1798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1F2C3A-20F8-4F8A-BE71-BC362A66681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0586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824F44-2E01-4497-B60A-C3ABF635F39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4135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AF7300-974A-496D-BBD9-21A6F5398FD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9805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" y="0"/>
            <a:ext cx="12213167" cy="6870700"/>
            <a:chOff x="0" y="0"/>
            <a:chExt cx="5770" cy="4328"/>
          </a:xfrm>
        </p:grpSpPr>
        <p:sp>
          <p:nvSpPr>
            <p:cNvPr id="1032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033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81253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tr-TR" sz="1800"/>
            </a:p>
          </p:txBody>
        </p:sp>
        <p:grpSp>
          <p:nvGrpSpPr>
            <p:cNvPr id="1035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1047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1068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1077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1084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>
                        <a:gd name="T0" fmla="*/ 337 w 1231"/>
                        <a:gd name="T1" fmla="*/ 283 h 2560"/>
                        <a:gd name="T2" fmla="*/ 415 w 1231"/>
                        <a:gd name="T3" fmla="*/ 115 h 2560"/>
                        <a:gd name="T4" fmla="*/ 583 w 1231"/>
                        <a:gd name="T5" fmla="*/ 7 h 2560"/>
                        <a:gd name="T6" fmla="*/ 895 w 1231"/>
                        <a:gd name="T7" fmla="*/ 61 h 2560"/>
                        <a:gd name="T8" fmla="*/ 1051 w 1231"/>
                        <a:gd name="T9" fmla="*/ 349 h 2560"/>
                        <a:gd name="T10" fmla="*/ 979 w 1231"/>
                        <a:gd name="T11" fmla="*/ 769 h 2560"/>
                        <a:gd name="T12" fmla="*/ 943 w 1231"/>
                        <a:gd name="T13" fmla="*/ 943 h 2560"/>
                        <a:gd name="T14" fmla="*/ 1105 w 1231"/>
                        <a:gd name="T15" fmla="*/ 1075 h 2560"/>
                        <a:gd name="T16" fmla="*/ 1231 w 1231"/>
                        <a:gd name="T17" fmla="*/ 1525 h 2560"/>
                        <a:gd name="T18" fmla="*/ 1123 w 1231"/>
                        <a:gd name="T19" fmla="*/ 1969 h 2560"/>
                        <a:gd name="T20" fmla="*/ 907 w 1231"/>
                        <a:gd name="T21" fmla="*/ 2077 h 2560"/>
                        <a:gd name="T22" fmla="*/ 721 w 1231"/>
                        <a:gd name="T23" fmla="*/ 2059 h 2560"/>
                        <a:gd name="T24" fmla="*/ 655 w 1231"/>
                        <a:gd name="T25" fmla="*/ 2251 h 2560"/>
                        <a:gd name="T26" fmla="*/ 529 w 1231"/>
                        <a:gd name="T27" fmla="*/ 2527 h 2560"/>
                        <a:gd name="T28" fmla="*/ 211 w 1231"/>
                        <a:gd name="T29" fmla="*/ 2509 h 2560"/>
                        <a:gd name="T30" fmla="*/ 31 w 1231"/>
                        <a:gd name="T31" fmla="*/ 2227 h 2560"/>
                        <a:gd name="T32" fmla="*/ 25 w 1231"/>
                        <a:gd name="T33" fmla="*/ 1969 h 2560"/>
                        <a:gd name="T34" fmla="*/ 145 w 1231"/>
                        <a:gd name="T35" fmla="*/ 1651 h 2560"/>
                        <a:gd name="T36" fmla="*/ 259 w 1231"/>
                        <a:gd name="T37" fmla="*/ 1513 h 2560"/>
                        <a:gd name="T38" fmla="*/ 217 w 1231"/>
                        <a:gd name="T39" fmla="*/ 1729 h 2560"/>
                        <a:gd name="T40" fmla="*/ 73 w 1231"/>
                        <a:gd name="T41" fmla="*/ 2023 h 2560"/>
                        <a:gd name="T42" fmla="*/ 169 w 1231"/>
                        <a:gd name="T43" fmla="*/ 2323 h 2560"/>
                        <a:gd name="T44" fmla="*/ 439 w 1231"/>
                        <a:gd name="T45" fmla="*/ 2431 h 2560"/>
                        <a:gd name="T46" fmla="*/ 595 w 1231"/>
                        <a:gd name="T47" fmla="*/ 2227 h 2560"/>
                        <a:gd name="T48" fmla="*/ 577 w 1231"/>
                        <a:gd name="T49" fmla="*/ 1807 h 2560"/>
                        <a:gd name="T50" fmla="*/ 493 w 1231"/>
                        <a:gd name="T51" fmla="*/ 1531 h 2560"/>
                        <a:gd name="T52" fmla="*/ 535 w 1231"/>
                        <a:gd name="T53" fmla="*/ 1459 h 2560"/>
                        <a:gd name="T54" fmla="*/ 625 w 1231"/>
                        <a:gd name="T55" fmla="*/ 1633 h 2560"/>
                        <a:gd name="T56" fmla="*/ 721 w 1231"/>
                        <a:gd name="T57" fmla="*/ 1933 h 2560"/>
                        <a:gd name="T58" fmla="*/ 967 w 1231"/>
                        <a:gd name="T59" fmla="*/ 1963 h 2560"/>
                        <a:gd name="T60" fmla="*/ 1135 w 1231"/>
                        <a:gd name="T61" fmla="*/ 1687 h 2560"/>
                        <a:gd name="T62" fmla="*/ 1117 w 1231"/>
                        <a:gd name="T63" fmla="*/ 1273 h 2560"/>
                        <a:gd name="T64" fmla="*/ 883 w 1231"/>
                        <a:gd name="T65" fmla="*/ 1057 h 2560"/>
                        <a:gd name="T66" fmla="*/ 679 w 1231"/>
                        <a:gd name="T67" fmla="*/ 1129 h 2560"/>
                        <a:gd name="T68" fmla="*/ 577 w 1231"/>
                        <a:gd name="T69" fmla="*/ 1117 h 2560"/>
                        <a:gd name="T70" fmla="*/ 619 w 1231"/>
                        <a:gd name="T71" fmla="*/ 1033 h 2560"/>
                        <a:gd name="T72" fmla="*/ 811 w 1231"/>
                        <a:gd name="T73" fmla="*/ 937 h 2560"/>
                        <a:gd name="T74" fmla="*/ 949 w 1231"/>
                        <a:gd name="T75" fmla="*/ 613 h 2560"/>
                        <a:gd name="T76" fmla="*/ 883 w 1231"/>
                        <a:gd name="T77" fmla="*/ 175 h 2560"/>
                        <a:gd name="T78" fmla="*/ 619 w 1231"/>
                        <a:gd name="T79" fmla="*/ 103 h 2560"/>
                        <a:gd name="T80" fmla="*/ 391 w 1231"/>
                        <a:gd name="T81" fmla="*/ 355 h 2560"/>
                        <a:gd name="T82" fmla="*/ 403 w 1231"/>
                        <a:gd name="T83" fmla="*/ 763 h 2560"/>
                        <a:gd name="T84" fmla="*/ 343 w 1231"/>
                        <a:gd name="T85" fmla="*/ 949 h 2560"/>
                        <a:gd name="T86" fmla="*/ 289 w 1231"/>
                        <a:gd name="T87" fmla="*/ 685 h 2560"/>
                        <a:gd name="T88" fmla="*/ 307 w 1231"/>
                        <a:gd name="T89" fmla="*/ 367 h 2560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</a:gdLst>
                      <a:ahLst/>
                      <a:cxnLst>
                        <a:cxn ang="T90">
                          <a:pos x="T0" y="T1"/>
                        </a:cxn>
                        <a:cxn ang="T91">
                          <a:pos x="T2" y="T3"/>
                        </a:cxn>
                        <a:cxn ang="T92">
                          <a:pos x="T4" y="T5"/>
                        </a:cxn>
                        <a:cxn ang="T93">
                          <a:pos x="T6" y="T7"/>
                        </a:cxn>
                        <a:cxn ang="T94">
                          <a:pos x="T8" y="T9"/>
                        </a:cxn>
                        <a:cxn ang="T95">
                          <a:pos x="T10" y="T11"/>
                        </a:cxn>
                        <a:cxn ang="T96">
                          <a:pos x="T12" y="T13"/>
                        </a:cxn>
                        <a:cxn ang="T97">
                          <a:pos x="T14" y="T15"/>
                        </a:cxn>
                        <a:cxn ang="T98">
                          <a:pos x="T16" y="T17"/>
                        </a:cxn>
                        <a:cxn ang="T99">
                          <a:pos x="T18" y="T19"/>
                        </a:cxn>
                        <a:cxn ang="T100">
                          <a:pos x="T20" y="T21"/>
                        </a:cxn>
                        <a:cxn ang="T101">
                          <a:pos x="T22" y="T23"/>
                        </a:cxn>
                        <a:cxn ang="T102">
                          <a:pos x="T24" y="T25"/>
                        </a:cxn>
                        <a:cxn ang="T103">
                          <a:pos x="T26" y="T27"/>
                        </a:cxn>
                        <a:cxn ang="T104">
                          <a:pos x="T28" y="T29"/>
                        </a:cxn>
                        <a:cxn ang="T105">
                          <a:pos x="T30" y="T31"/>
                        </a:cxn>
                        <a:cxn ang="T106">
                          <a:pos x="T32" y="T33"/>
                        </a:cxn>
                        <a:cxn ang="T107">
                          <a:pos x="T34" y="T35"/>
                        </a:cxn>
                        <a:cxn ang="T108">
                          <a:pos x="T36" y="T37"/>
                        </a:cxn>
                        <a:cxn ang="T109">
                          <a:pos x="T38" y="T39"/>
                        </a:cxn>
                        <a:cxn ang="T110">
                          <a:pos x="T40" y="T41"/>
                        </a:cxn>
                        <a:cxn ang="T111">
                          <a:pos x="T42" y="T43"/>
                        </a:cxn>
                        <a:cxn ang="T112">
                          <a:pos x="T44" y="T45"/>
                        </a:cxn>
                        <a:cxn ang="T113">
                          <a:pos x="T46" y="T47"/>
                        </a:cxn>
                        <a:cxn ang="T114">
                          <a:pos x="T48" y="T49"/>
                        </a:cxn>
                        <a:cxn ang="T115">
                          <a:pos x="T50" y="T51"/>
                        </a:cxn>
                        <a:cxn ang="T116">
                          <a:pos x="T52" y="T53"/>
                        </a:cxn>
                        <a:cxn ang="T117">
                          <a:pos x="T54" y="T55"/>
                        </a:cxn>
                        <a:cxn ang="T118">
                          <a:pos x="T56" y="T57"/>
                        </a:cxn>
                        <a:cxn ang="T119">
                          <a:pos x="T58" y="T59"/>
                        </a:cxn>
                        <a:cxn ang="T120">
                          <a:pos x="T60" y="T61"/>
                        </a:cxn>
                        <a:cxn ang="T121">
                          <a:pos x="T62" y="T63"/>
                        </a:cxn>
                        <a:cxn ang="T122">
                          <a:pos x="T64" y="T65"/>
                        </a:cxn>
                        <a:cxn ang="T123">
                          <a:pos x="T66" y="T67"/>
                        </a:cxn>
                        <a:cxn ang="T124">
                          <a:pos x="T68" y="T69"/>
                        </a:cxn>
                        <a:cxn ang="T125">
                          <a:pos x="T70" y="T71"/>
                        </a:cxn>
                        <a:cxn ang="T126">
                          <a:pos x="T72" y="T73"/>
                        </a:cxn>
                        <a:cxn ang="T127">
                          <a:pos x="T74" y="T75"/>
                        </a:cxn>
                        <a:cxn ang="T128">
                          <a:pos x="T76" y="T77"/>
                        </a:cxn>
                        <a:cxn ang="T129">
                          <a:pos x="T78" y="T79"/>
                        </a:cxn>
                        <a:cxn ang="T130">
                          <a:pos x="T80" y="T81"/>
                        </a:cxn>
                        <a:cxn ang="T131">
                          <a:pos x="T82" y="T83"/>
                        </a:cxn>
                        <a:cxn ang="T132">
                          <a:pos x="T84" y="T85"/>
                        </a:cxn>
                        <a:cxn ang="T133">
                          <a:pos x="T86" y="T87"/>
                        </a:cxn>
                        <a:cxn ang="T134">
                          <a:pos x="T88" y="T89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  <p:sp>
                  <p:nvSpPr>
                    <p:cNvPr id="1085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>
                        <a:gd name="T0" fmla="*/ 785 w 865"/>
                        <a:gd name="T1" fmla="*/ 530 h 2071"/>
                        <a:gd name="T2" fmla="*/ 797 w 865"/>
                        <a:gd name="T3" fmla="*/ 350 h 2071"/>
                        <a:gd name="T4" fmla="*/ 863 w 865"/>
                        <a:gd name="T5" fmla="*/ 206 h 2071"/>
                        <a:gd name="T6" fmla="*/ 809 w 865"/>
                        <a:gd name="T7" fmla="*/ 218 h 2071"/>
                        <a:gd name="T8" fmla="*/ 749 w 865"/>
                        <a:gd name="T9" fmla="*/ 218 h 2071"/>
                        <a:gd name="T10" fmla="*/ 683 w 865"/>
                        <a:gd name="T11" fmla="*/ 116 h 2071"/>
                        <a:gd name="T12" fmla="*/ 611 w 865"/>
                        <a:gd name="T13" fmla="*/ 32 h 2071"/>
                        <a:gd name="T14" fmla="*/ 509 w 865"/>
                        <a:gd name="T15" fmla="*/ 2 h 2071"/>
                        <a:gd name="T16" fmla="*/ 407 w 865"/>
                        <a:gd name="T17" fmla="*/ 20 h 2071"/>
                        <a:gd name="T18" fmla="*/ 281 w 865"/>
                        <a:gd name="T19" fmla="*/ 74 h 2071"/>
                        <a:gd name="T20" fmla="*/ 173 w 865"/>
                        <a:gd name="T21" fmla="*/ 206 h 2071"/>
                        <a:gd name="T22" fmla="*/ 119 w 865"/>
                        <a:gd name="T23" fmla="*/ 404 h 2071"/>
                        <a:gd name="T24" fmla="*/ 131 w 865"/>
                        <a:gd name="T25" fmla="*/ 590 h 2071"/>
                        <a:gd name="T26" fmla="*/ 173 w 865"/>
                        <a:gd name="T27" fmla="*/ 782 h 2071"/>
                        <a:gd name="T28" fmla="*/ 197 w 865"/>
                        <a:gd name="T29" fmla="*/ 884 h 2071"/>
                        <a:gd name="T30" fmla="*/ 167 w 865"/>
                        <a:gd name="T31" fmla="*/ 986 h 2071"/>
                        <a:gd name="T32" fmla="*/ 65 w 865"/>
                        <a:gd name="T33" fmla="*/ 1124 h 2071"/>
                        <a:gd name="T34" fmla="*/ 17 w 865"/>
                        <a:gd name="T35" fmla="*/ 1298 h 2071"/>
                        <a:gd name="T36" fmla="*/ 5 w 865"/>
                        <a:gd name="T37" fmla="*/ 1550 h 2071"/>
                        <a:gd name="T38" fmla="*/ 47 w 865"/>
                        <a:gd name="T39" fmla="*/ 1748 h 2071"/>
                        <a:gd name="T40" fmla="*/ 131 w 865"/>
                        <a:gd name="T41" fmla="*/ 1898 h 2071"/>
                        <a:gd name="T42" fmla="*/ 299 w 865"/>
                        <a:gd name="T43" fmla="*/ 1988 h 2071"/>
                        <a:gd name="T44" fmla="*/ 425 w 865"/>
                        <a:gd name="T45" fmla="*/ 1982 h 2071"/>
                        <a:gd name="T46" fmla="*/ 467 w 865"/>
                        <a:gd name="T47" fmla="*/ 1994 h 2071"/>
                        <a:gd name="T48" fmla="*/ 497 w 865"/>
                        <a:gd name="T49" fmla="*/ 2066 h 2071"/>
                        <a:gd name="T50" fmla="*/ 497 w 865"/>
                        <a:gd name="T51" fmla="*/ 1964 h 2071"/>
                        <a:gd name="T52" fmla="*/ 557 w 865"/>
                        <a:gd name="T53" fmla="*/ 1778 h 2071"/>
                        <a:gd name="T54" fmla="*/ 617 w 865"/>
                        <a:gd name="T55" fmla="*/ 1658 h 2071"/>
                        <a:gd name="T56" fmla="*/ 581 w 865"/>
                        <a:gd name="T57" fmla="*/ 1700 h 2071"/>
                        <a:gd name="T58" fmla="*/ 515 w 865"/>
                        <a:gd name="T59" fmla="*/ 1820 h 2071"/>
                        <a:gd name="T60" fmla="*/ 407 w 865"/>
                        <a:gd name="T61" fmla="*/ 1904 h 2071"/>
                        <a:gd name="T62" fmla="*/ 269 w 865"/>
                        <a:gd name="T63" fmla="*/ 1898 h 2071"/>
                        <a:gd name="T64" fmla="*/ 179 w 865"/>
                        <a:gd name="T65" fmla="*/ 1814 h 2071"/>
                        <a:gd name="T66" fmla="*/ 113 w 865"/>
                        <a:gd name="T67" fmla="*/ 1640 h 2071"/>
                        <a:gd name="T68" fmla="*/ 107 w 865"/>
                        <a:gd name="T69" fmla="*/ 1394 h 2071"/>
                        <a:gd name="T70" fmla="*/ 137 w 865"/>
                        <a:gd name="T71" fmla="*/ 1190 h 2071"/>
                        <a:gd name="T72" fmla="*/ 203 w 865"/>
                        <a:gd name="T73" fmla="*/ 1070 h 2071"/>
                        <a:gd name="T74" fmla="*/ 323 w 865"/>
                        <a:gd name="T75" fmla="*/ 1022 h 2071"/>
                        <a:gd name="T76" fmla="*/ 509 w 865"/>
                        <a:gd name="T77" fmla="*/ 1076 h 2071"/>
                        <a:gd name="T78" fmla="*/ 611 w 865"/>
                        <a:gd name="T79" fmla="*/ 1124 h 2071"/>
                        <a:gd name="T80" fmla="*/ 665 w 865"/>
                        <a:gd name="T81" fmla="*/ 1100 h 2071"/>
                        <a:gd name="T82" fmla="*/ 659 w 865"/>
                        <a:gd name="T83" fmla="*/ 1046 h 2071"/>
                        <a:gd name="T84" fmla="*/ 611 w 865"/>
                        <a:gd name="T85" fmla="*/ 1004 h 2071"/>
                        <a:gd name="T86" fmla="*/ 497 w 865"/>
                        <a:gd name="T87" fmla="*/ 980 h 2071"/>
                        <a:gd name="T88" fmla="*/ 323 w 865"/>
                        <a:gd name="T89" fmla="*/ 896 h 2071"/>
                        <a:gd name="T90" fmla="*/ 233 w 865"/>
                        <a:gd name="T91" fmla="*/ 680 h 2071"/>
                        <a:gd name="T92" fmla="*/ 209 w 865"/>
                        <a:gd name="T93" fmla="*/ 416 h 2071"/>
                        <a:gd name="T94" fmla="*/ 317 w 865"/>
                        <a:gd name="T95" fmla="*/ 170 h 2071"/>
                        <a:gd name="T96" fmla="*/ 485 w 865"/>
                        <a:gd name="T97" fmla="*/ 110 h 2071"/>
                        <a:gd name="T98" fmla="*/ 617 w 865"/>
                        <a:gd name="T99" fmla="*/ 164 h 2071"/>
                        <a:gd name="T100" fmla="*/ 707 w 865"/>
                        <a:gd name="T101" fmla="*/ 290 h 2071"/>
                        <a:gd name="T102" fmla="*/ 737 w 865"/>
                        <a:gd name="T103" fmla="*/ 428 h 2071"/>
                        <a:gd name="T104" fmla="*/ 773 w 865"/>
                        <a:gd name="T105" fmla="*/ 602 h 2071"/>
                        <a:gd name="T106" fmla="*/ 809 w 865"/>
                        <a:gd name="T107" fmla="*/ 584 h 2071"/>
                        <a:gd name="T108" fmla="*/ 785 w 865"/>
                        <a:gd name="T109" fmla="*/ 530 h 2071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</a:gdLst>
                      <a:ahLst/>
                      <a:cxnLst>
                        <a:cxn ang="T110">
                          <a:pos x="T0" y="T1"/>
                        </a:cxn>
                        <a:cxn ang="T111">
                          <a:pos x="T2" y="T3"/>
                        </a:cxn>
                        <a:cxn ang="T112">
                          <a:pos x="T4" y="T5"/>
                        </a:cxn>
                        <a:cxn ang="T113">
                          <a:pos x="T6" y="T7"/>
                        </a:cxn>
                        <a:cxn ang="T114">
                          <a:pos x="T8" y="T9"/>
                        </a:cxn>
                        <a:cxn ang="T115">
                          <a:pos x="T10" y="T11"/>
                        </a:cxn>
                        <a:cxn ang="T116">
                          <a:pos x="T12" y="T13"/>
                        </a:cxn>
                        <a:cxn ang="T117">
                          <a:pos x="T14" y="T15"/>
                        </a:cxn>
                        <a:cxn ang="T118">
                          <a:pos x="T16" y="T17"/>
                        </a:cxn>
                        <a:cxn ang="T119">
                          <a:pos x="T18" y="T19"/>
                        </a:cxn>
                        <a:cxn ang="T120">
                          <a:pos x="T20" y="T21"/>
                        </a:cxn>
                        <a:cxn ang="T121">
                          <a:pos x="T22" y="T23"/>
                        </a:cxn>
                        <a:cxn ang="T122">
                          <a:pos x="T24" y="T25"/>
                        </a:cxn>
                        <a:cxn ang="T123">
                          <a:pos x="T26" y="T27"/>
                        </a:cxn>
                        <a:cxn ang="T124">
                          <a:pos x="T28" y="T29"/>
                        </a:cxn>
                        <a:cxn ang="T125">
                          <a:pos x="T30" y="T31"/>
                        </a:cxn>
                        <a:cxn ang="T126">
                          <a:pos x="T32" y="T33"/>
                        </a:cxn>
                        <a:cxn ang="T127">
                          <a:pos x="T34" y="T35"/>
                        </a:cxn>
                        <a:cxn ang="T128">
                          <a:pos x="T36" y="T37"/>
                        </a:cxn>
                        <a:cxn ang="T129">
                          <a:pos x="T38" y="T39"/>
                        </a:cxn>
                        <a:cxn ang="T130">
                          <a:pos x="T40" y="T41"/>
                        </a:cxn>
                        <a:cxn ang="T131">
                          <a:pos x="T42" y="T43"/>
                        </a:cxn>
                        <a:cxn ang="T132">
                          <a:pos x="T44" y="T45"/>
                        </a:cxn>
                        <a:cxn ang="T133">
                          <a:pos x="T46" y="T47"/>
                        </a:cxn>
                        <a:cxn ang="T134">
                          <a:pos x="T48" y="T49"/>
                        </a:cxn>
                        <a:cxn ang="T135">
                          <a:pos x="T50" y="T51"/>
                        </a:cxn>
                        <a:cxn ang="T136">
                          <a:pos x="T52" y="T53"/>
                        </a:cxn>
                        <a:cxn ang="T137">
                          <a:pos x="T54" y="T55"/>
                        </a:cxn>
                        <a:cxn ang="T138">
                          <a:pos x="T56" y="T57"/>
                        </a:cxn>
                        <a:cxn ang="T139">
                          <a:pos x="T58" y="T59"/>
                        </a:cxn>
                        <a:cxn ang="T140">
                          <a:pos x="T60" y="T61"/>
                        </a:cxn>
                        <a:cxn ang="T141">
                          <a:pos x="T62" y="T63"/>
                        </a:cxn>
                        <a:cxn ang="T142">
                          <a:pos x="T64" y="T65"/>
                        </a:cxn>
                        <a:cxn ang="T143">
                          <a:pos x="T66" y="T67"/>
                        </a:cxn>
                        <a:cxn ang="T144">
                          <a:pos x="T68" y="T69"/>
                        </a:cxn>
                        <a:cxn ang="T145">
                          <a:pos x="T70" y="T71"/>
                        </a:cxn>
                        <a:cxn ang="T146">
                          <a:pos x="T72" y="T73"/>
                        </a:cxn>
                        <a:cxn ang="T147">
                          <a:pos x="T74" y="T75"/>
                        </a:cxn>
                        <a:cxn ang="T148">
                          <a:pos x="T76" y="T77"/>
                        </a:cxn>
                        <a:cxn ang="T149">
                          <a:pos x="T78" y="T79"/>
                        </a:cxn>
                        <a:cxn ang="T150">
                          <a:pos x="T80" y="T81"/>
                        </a:cxn>
                        <a:cxn ang="T151">
                          <a:pos x="T82" y="T83"/>
                        </a:cxn>
                        <a:cxn ang="T152">
                          <a:pos x="T84" y="T85"/>
                        </a:cxn>
                        <a:cxn ang="T153">
                          <a:pos x="T86" y="T87"/>
                        </a:cxn>
                        <a:cxn ang="T154">
                          <a:pos x="T88" y="T89"/>
                        </a:cxn>
                        <a:cxn ang="T155">
                          <a:pos x="T90" y="T91"/>
                        </a:cxn>
                        <a:cxn ang="T156">
                          <a:pos x="T92" y="T93"/>
                        </a:cxn>
                        <a:cxn ang="T157">
                          <a:pos x="T94" y="T95"/>
                        </a:cxn>
                        <a:cxn ang="T158">
                          <a:pos x="T96" y="T97"/>
                        </a:cxn>
                        <a:cxn ang="T159">
                          <a:pos x="T98" y="T99"/>
                        </a:cxn>
                        <a:cxn ang="T160">
                          <a:pos x="T100" y="T101"/>
                        </a:cxn>
                        <a:cxn ang="T161">
                          <a:pos x="T102" y="T103"/>
                        </a:cxn>
                        <a:cxn ang="T162">
                          <a:pos x="T104" y="T105"/>
                        </a:cxn>
                        <a:cxn ang="T163">
                          <a:pos x="T106" y="T107"/>
                        </a:cxn>
                        <a:cxn ang="T164">
                          <a:pos x="T108" y="T109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</p:grpSp>
              <p:sp>
                <p:nvSpPr>
                  <p:cNvPr id="1078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396" y="1428"/>
                    <a:ext cx="175" cy="247"/>
                  </a:xfrm>
                  <a:prstGeom prst="ellipse">
                    <a:avLst/>
                  </a:pr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tr-TR" sz="1800" smtClean="0"/>
                  </a:p>
                </p:txBody>
              </p:sp>
              <p:sp>
                <p:nvSpPr>
                  <p:cNvPr id="1079" name="Freeform 13"/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>
                      <a:gd name="T0" fmla="*/ 3 w 266"/>
                      <a:gd name="T1" fmla="*/ 483 h 521"/>
                      <a:gd name="T2" fmla="*/ 27 w 266"/>
                      <a:gd name="T3" fmla="*/ 273 h 521"/>
                      <a:gd name="T4" fmla="*/ 111 w 266"/>
                      <a:gd name="T5" fmla="*/ 45 h 521"/>
                      <a:gd name="T6" fmla="*/ 183 w 266"/>
                      <a:gd name="T7" fmla="*/ 3 h 521"/>
                      <a:gd name="T8" fmla="*/ 237 w 266"/>
                      <a:gd name="T9" fmla="*/ 39 h 521"/>
                      <a:gd name="T10" fmla="*/ 261 w 266"/>
                      <a:gd name="T11" fmla="*/ 129 h 521"/>
                      <a:gd name="T12" fmla="*/ 207 w 266"/>
                      <a:gd name="T13" fmla="*/ 273 h 521"/>
                      <a:gd name="T14" fmla="*/ 105 w 266"/>
                      <a:gd name="T15" fmla="*/ 477 h 521"/>
                      <a:gd name="T16" fmla="*/ 45 w 266"/>
                      <a:gd name="T17" fmla="*/ 501 h 521"/>
                      <a:gd name="T18" fmla="*/ 3 w 266"/>
                      <a:gd name="T19" fmla="*/ 483 h 52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0" name="Freeform 14"/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>
                      <a:gd name="T0" fmla="*/ 100 w 392"/>
                      <a:gd name="T1" fmla="*/ 201 h 340"/>
                      <a:gd name="T2" fmla="*/ 16 w 392"/>
                      <a:gd name="T3" fmla="*/ 87 h 340"/>
                      <a:gd name="T4" fmla="*/ 4 w 392"/>
                      <a:gd name="T5" fmla="*/ 45 h 340"/>
                      <a:gd name="T6" fmla="*/ 28 w 392"/>
                      <a:gd name="T7" fmla="*/ 3 h 340"/>
                      <a:gd name="T8" fmla="*/ 130 w 392"/>
                      <a:gd name="T9" fmla="*/ 27 h 340"/>
                      <a:gd name="T10" fmla="*/ 250 w 392"/>
                      <a:gd name="T11" fmla="*/ 75 h 340"/>
                      <a:gd name="T12" fmla="*/ 364 w 392"/>
                      <a:gd name="T13" fmla="*/ 159 h 340"/>
                      <a:gd name="T14" fmla="*/ 388 w 392"/>
                      <a:gd name="T15" fmla="*/ 273 h 340"/>
                      <a:gd name="T16" fmla="*/ 340 w 392"/>
                      <a:gd name="T17" fmla="*/ 333 h 340"/>
                      <a:gd name="T18" fmla="*/ 244 w 392"/>
                      <a:gd name="T19" fmla="*/ 315 h 340"/>
                      <a:gd name="T20" fmla="*/ 100 w 392"/>
                      <a:gd name="T21" fmla="*/ 201 h 340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1" name="Freeform 15"/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>
                      <a:gd name="T0" fmla="*/ 18 w 151"/>
                      <a:gd name="T1" fmla="*/ 165 h 558"/>
                      <a:gd name="T2" fmla="*/ 42 w 151"/>
                      <a:gd name="T3" fmla="*/ 39 h 558"/>
                      <a:gd name="T4" fmla="*/ 66 w 151"/>
                      <a:gd name="T5" fmla="*/ 3 h 558"/>
                      <a:gd name="T6" fmla="*/ 108 w 151"/>
                      <a:gd name="T7" fmla="*/ 27 h 558"/>
                      <a:gd name="T8" fmla="*/ 138 w 151"/>
                      <a:gd name="T9" fmla="*/ 165 h 558"/>
                      <a:gd name="T10" fmla="*/ 144 w 151"/>
                      <a:gd name="T11" fmla="*/ 423 h 558"/>
                      <a:gd name="T12" fmla="*/ 96 w 151"/>
                      <a:gd name="T13" fmla="*/ 543 h 558"/>
                      <a:gd name="T14" fmla="*/ 24 w 151"/>
                      <a:gd name="T15" fmla="*/ 513 h 558"/>
                      <a:gd name="T16" fmla="*/ 0 w 151"/>
                      <a:gd name="T17" fmla="*/ 315 h 558"/>
                      <a:gd name="T18" fmla="*/ 18 w 151"/>
                      <a:gd name="T19" fmla="*/ 165 h 55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2" name="Freeform 16"/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>
                      <a:gd name="T0" fmla="*/ 175 w 392"/>
                      <a:gd name="T1" fmla="*/ 61 h 253"/>
                      <a:gd name="T2" fmla="*/ 307 w 392"/>
                      <a:gd name="T3" fmla="*/ 19 h 253"/>
                      <a:gd name="T4" fmla="*/ 367 w 392"/>
                      <a:gd name="T5" fmla="*/ 7 h 253"/>
                      <a:gd name="T6" fmla="*/ 385 w 392"/>
                      <a:gd name="T7" fmla="*/ 61 h 253"/>
                      <a:gd name="T8" fmla="*/ 325 w 392"/>
                      <a:gd name="T9" fmla="*/ 133 h 253"/>
                      <a:gd name="T10" fmla="*/ 193 w 392"/>
                      <a:gd name="T11" fmla="*/ 223 h 253"/>
                      <a:gd name="T12" fmla="*/ 37 w 392"/>
                      <a:gd name="T13" fmla="*/ 247 h 253"/>
                      <a:gd name="T14" fmla="*/ 1 w 392"/>
                      <a:gd name="T15" fmla="*/ 187 h 253"/>
                      <a:gd name="T16" fmla="*/ 43 w 392"/>
                      <a:gd name="T17" fmla="*/ 115 h 253"/>
                      <a:gd name="T18" fmla="*/ 175 w 392"/>
                      <a:gd name="T19" fmla="*/ 61 h 253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3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>
                      <a:gd name="T0" fmla="*/ 78 w 238"/>
                      <a:gd name="T1" fmla="*/ 270 h 386"/>
                      <a:gd name="T2" fmla="*/ 24 w 238"/>
                      <a:gd name="T3" fmla="*/ 192 h 386"/>
                      <a:gd name="T4" fmla="*/ 0 w 238"/>
                      <a:gd name="T5" fmla="*/ 96 h 386"/>
                      <a:gd name="T6" fmla="*/ 24 w 238"/>
                      <a:gd name="T7" fmla="*/ 12 h 386"/>
                      <a:gd name="T8" fmla="*/ 120 w 238"/>
                      <a:gd name="T9" fmla="*/ 24 h 386"/>
                      <a:gd name="T10" fmla="*/ 180 w 238"/>
                      <a:gd name="T11" fmla="*/ 132 h 386"/>
                      <a:gd name="T12" fmla="*/ 234 w 238"/>
                      <a:gd name="T13" fmla="*/ 306 h 386"/>
                      <a:gd name="T14" fmla="*/ 204 w 238"/>
                      <a:gd name="T15" fmla="*/ 378 h 386"/>
                      <a:gd name="T16" fmla="*/ 168 w 238"/>
                      <a:gd name="T17" fmla="*/ 354 h 386"/>
                      <a:gd name="T18" fmla="*/ 78 w 238"/>
                      <a:gd name="T19" fmla="*/ 270 h 38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</p:grpSp>
            <p:pic>
              <p:nvPicPr>
                <p:cNvPr id="1069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0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1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2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3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4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5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6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  <p:grpSp>
            <p:nvGrpSpPr>
              <p:cNvPr id="1048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1049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0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1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2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3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4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5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6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7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8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9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0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1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2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3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4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5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6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7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</p:grpSp>
        <p:sp>
          <p:nvSpPr>
            <p:cNvPr id="1036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>
                <a:gd name="T0" fmla="*/ 372 w 750"/>
                <a:gd name="T1" fmla="*/ 154 h 1222"/>
                <a:gd name="T2" fmla="*/ 378 w 750"/>
                <a:gd name="T3" fmla="*/ 412 h 1222"/>
                <a:gd name="T4" fmla="*/ 312 w 750"/>
                <a:gd name="T5" fmla="*/ 724 h 1222"/>
                <a:gd name="T6" fmla="*/ 138 w 750"/>
                <a:gd name="T7" fmla="*/ 928 h 1222"/>
                <a:gd name="T8" fmla="*/ 0 w 750"/>
                <a:gd name="T9" fmla="*/ 976 h 1222"/>
                <a:gd name="T10" fmla="*/ 0 w 750"/>
                <a:gd name="T11" fmla="*/ 1222 h 1222"/>
                <a:gd name="T12" fmla="*/ 750 w 750"/>
                <a:gd name="T13" fmla="*/ 1222 h 1222"/>
                <a:gd name="T14" fmla="*/ 750 w 750"/>
                <a:gd name="T15" fmla="*/ 178 h 1222"/>
                <a:gd name="T16" fmla="*/ 372 w 750"/>
                <a:gd name="T17" fmla="*/ 154 h 12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81295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>
                <a:gd name="T0" fmla="*/ 0 w 768"/>
                <a:gd name="T1" fmla="*/ 1260 h 1260"/>
                <a:gd name="T2" fmla="*/ 0 w 768"/>
                <a:gd name="T3" fmla="*/ 1134 h 1260"/>
                <a:gd name="T4" fmla="*/ 210 w 768"/>
                <a:gd name="T5" fmla="*/ 1032 h 1260"/>
                <a:gd name="T6" fmla="*/ 324 w 768"/>
                <a:gd name="T7" fmla="*/ 918 h 1260"/>
                <a:gd name="T8" fmla="*/ 414 w 768"/>
                <a:gd name="T9" fmla="*/ 714 h 1260"/>
                <a:gd name="T10" fmla="*/ 450 w 768"/>
                <a:gd name="T11" fmla="*/ 456 h 1260"/>
                <a:gd name="T12" fmla="*/ 438 w 768"/>
                <a:gd name="T13" fmla="*/ 258 h 1260"/>
                <a:gd name="T14" fmla="*/ 684 w 768"/>
                <a:gd name="T15" fmla="*/ 0 h 1260"/>
                <a:gd name="T16" fmla="*/ 768 w 768"/>
                <a:gd name="T17" fmla="*/ 18 h 1260"/>
                <a:gd name="T18" fmla="*/ 768 w 768"/>
                <a:gd name="T19" fmla="*/ 1254 h 1260"/>
                <a:gd name="T20" fmla="*/ 0 w 768"/>
                <a:gd name="T21" fmla="*/ 1260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81296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>
                <a:gd name="T0" fmla="*/ 550 w 776"/>
                <a:gd name="T1" fmla="*/ 115 h 2543"/>
                <a:gd name="T2" fmla="*/ 460 w 776"/>
                <a:gd name="T3" fmla="*/ 529 h 2543"/>
                <a:gd name="T4" fmla="*/ 298 w 776"/>
                <a:gd name="T5" fmla="*/ 925 h 2543"/>
                <a:gd name="T6" fmla="*/ 76 w 776"/>
                <a:gd name="T7" fmla="*/ 1267 h 2543"/>
                <a:gd name="T8" fmla="*/ 4 w 776"/>
                <a:gd name="T9" fmla="*/ 1339 h 2543"/>
                <a:gd name="T10" fmla="*/ 100 w 776"/>
                <a:gd name="T11" fmla="*/ 1351 h 2543"/>
                <a:gd name="T12" fmla="*/ 286 w 776"/>
                <a:gd name="T13" fmla="*/ 1399 h 2543"/>
                <a:gd name="T14" fmla="*/ 394 w 776"/>
                <a:gd name="T15" fmla="*/ 1525 h 2543"/>
                <a:gd name="T16" fmla="*/ 478 w 776"/>
                <a:gd name="T17" fmla="*/ 1705 h 2543"/>
                <a:gd name="T18" fmla="*/ 478 w 776"/>
                <a:gd name="T19" fmla="*/ 1969 h 2543"/>
                <a:gd name="T20" fmla="*/ 370 w 776"/>
                <a:gd name="T21" fmla="*/ 2263 h 2543"/>
                <a:gd name="T22" fmla="*/ 124 w 776"/>
                <a:gd name="T23" fmla="*/ 2479 h 2543"/>
                <a:gd name="T24" fmla="*/ 22 w 776"/>
                <a:gd name="T25" fmla="*/ 2515 h 2543"/>
                <a:gd name="T26" fmla="*/ 196 w 776"/>
                <a:gd name="T27" fmla="*/ 2533 h 2543"/>
                <a:gd name="T28" fmla="*/ 388 w 776"/>
                <a:gd name="T29" fmla="*/ 2455 h 2543"/>
                <a:gd name="T30" fmla="*/ 502 w 776"/>
                <a:gd name="T31" fmla="*/ 2299 h 2543"/>
                <a:gd name="T32" fmla="*/ 598 w 776"/>
                <a:gd name="T33" fmla="*/ 2197 h 2543"/>
                <a:gd name="T34" fmla="*/ 694 w 776"/>
                <a:gd name="T35" fmla="*/ 2197 h 2543"/>
                <a:gd name="T36" fmla="*/ 742 w 776"/>
                <a:gd name="T37" fmla="*/ 2230 h 2543"/>
                <a:gd name="T38" fmla="*/ 712 w 776"/>
                <a:gd name="T39" fmla="*/ 2137 h 2543"/>
                <a:gd name="T40" fmla="*/ 664 w 776"/>
                <a:gd name="T41" fmla="*/ 1807 h 2543"/>
                <a:gd name="T42" fmla="*/ 670 w 776"/>
                <a:gd name="T43" fmla="*/ 1561 h 2543"/>
                <a:gd name="T44" fmla="*/ 718 w 776"/>
                <a:gd name="T45" fmla="*/ 1393 h 2543"/>
                <a:gd name="T46" fmla="*/ 748 w 776"/>
                <a:gd name="T47" fmla="*/ 1219 h 2543"/>
                <a:gd name="T48" fmla="*/ 550 w 776"/>
                <a:gd name="T49" fmla="*/ 115 h 2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39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>
                <a:gd name="T0" fmla="*/ 486 w 617"/>
                <a:gd name="T1" fmla="*/ 3 h 1376"/>
                <a:gd name="T2" fmla="*/ 402 w 617"/>
                <a:gd name="T3" fmla="*/ 381 h 1376"/>
                <a:gd name="T4" fmla="*/ 216 w 617"/>
                <a:gd name="T5" fmla="*/ 777 h 1376"/>
                <a:gd name="T6" fmla="*/ 0 w 617"/>
                <a:gd name="T7" fmla="*/ 1119 h 1376"/>
                <a:gd name="T8" fmla="*/ 102 w 617"/>
                <a:gd name="T9" fmla="*/ 1101 h 1376"/>
                <a:gd name="T10" fmla="*/ 282 w 617"/>
                <a:gd name="T11" fmla="*/ 1119 h 1376"/>
                <a:gd name="T12" fmla="*/ 378 w 617"/>
                <a:gd name="T13" fmla="*/ 1185 h 1376"/>
                <a:gd name="T14" fmla="*/ 432 w 617"/>
                <a:gd name="T15" fmla="*/ 1269 h 1376"/>
                <a:gd name="T16" fmla="*/ 444 w 617"/>
                <a:gd name="T17" fmla="*/ 1365 h 1376"/>
                <a:gd name="T18" fmla="*/ 498 w 617"/>
                <a:gd name="T19" fmla="*/ 1203 h 1376"/>
                <a:gd name="T20" fmla="*/ 564 w 617"/>
                <a:gd name="T21" fmla="*/ 825 h 1376"/>
                <a:gd name="T22" fmla="*/ 606 w 617"/>
                <a:gd name="T23" fmla="*/ 363 h 1376"/>
                <a:gd name="T24" fmla="*/ 486 w 617"/>
                <a:gd name="T25" fmla="*/ 3 h 137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14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40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>
                <a:gd name="T0" fmla="*/ 42 w 576"/>
                <a:gd name="T1" fmla="*/ 61 h 3180"/>
                <a:gd name="T2" fmla="*/ 156 w 576"/>
                <a:gd name="T3" fmla="*/ 517 h 3180"/>
                <a:gd name="T4" fmla="*/ 288 w 576"/>
                <a:gd name="T5" fmla="*/ 991 h 3180"/>
                <a:gd name="T6" fmla="*/ 414 w 576"/>
                <a:gd name="T7" fmla="*/ 1435 h 3180"/>
                <a:gd name="T8" fmla="*/ 576 w 576"/>
                <a:gd name="T9" fmla="*/ 1807 h 3180"/>
                <a:gd name="T10" fmla="*/ 576 w 576"/>
                <a:gd name="T11" fmla="*/ 3055 h 3180"/>
                <a:gd name="T12" fmla="*/ 414 w 576"/>
                <a:gd name="T13" fmla="*/ 2557 h 3180"/>
                <a:gd name="T14" fmla="*/ 252 w 576"/>
                <a:gd name="T15" fmla="*/ 1765 h 3180"/>
                <a:gd name="T16" fmla="*/ 126 w 576"/>
                <a:gd name="T17" fmla="*/ 961 h 3180"/>
                <a:gd name="T18" fmla="*/ 12 w 576"/>
                <a:gd name="T19" fmla="*/ 151 h 3180"/>
                <a:gd name="T20" fmla="*/ 42 w 576"/>
                <a:gd name="T21" fmla="*/ 61 h 318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14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41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>
                <a:gd name="T0" fmla="*/ 69 w 573"/>
                <a:gd name="T1" fmla="*/ 63 h 1935"/>
                <a:gd name="T2" fmla="*/ 207 w 573"/>
                <a:gd name="T3" fmla="*/ 549 h 1935"/>
                <a:gd name="T4" fmla="*/ 381 w 573"/>
                <a:gd name="T5" fmla="*/ 1101 h 1935"/>
                <a:gd name="T6" fmla="*/ 573 w 573"/>
                <a:gd name="T7" fmla="*/ 1575 h 1935"/>
                <a:gd name="T8" fmla="*/ 573 w 573"/>
                <a:gd name="T9" fmla="*/ 1935 h 1935"/>
                <a:gd name="T10" fmla="*/ 321 w 573"/>
                <a:gd name="T11" fmla="*/ 1449 h 1935"/>
                <a:gd name="T12" fmla="*/ 147 w 573"/>
                <a:gd name="T13" fmla="*/ 699 h 1935"/>
                <a:gd name="T14" fmla="*/ 15 w 573"/>
                <a:gd name="T15" fmla="*/ 171 h 1935"/>
                <a:gd name="T16" fmla="*/ 69 w 573"/>
                <a:gd name="T17" fmla="*/ 63 h 19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42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81301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44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81303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>
                <a:gd name="T0" fmla="*/ 1 w 692"/>
                <a:gd name="T1" fmla="*/ 357 h 378"/>
                <a:gd name="T2" fmla="*/ 109 w 692"/>
                <a:gd name="T3" fmla="*/ 341 h 378"/>
                <a:gd name="T4" fmla="*/ 241 w 692"/>
                <a:gd name="T5" fmla="*/ 305 h 378"/>
                <a:gd name="T6" fmla="*/ 353 w 692"/>
                <a:gd name="T7" fmla="*/ 209 h 378"/>
                <a:gd name="T8" fmla="*/ 429 w 692"/>
                <a:gd name="T9" fmla="*/ 89 h 378"/>
                <a:gd name="T10" fmla="*/ 493 w 692"/>
                <a:gd name="T11" fmla="*/ 17 h 378"/>
                <a:gd name="T12" fmla="*/ 577 w 692"/>
                <a:gd name="T13" fmla="*/ 1 h 378"/>
                <a:gd name="T14" fmla="*/ 629 w 692"/>
                <a:gd name="T15" fmla="*/ 21 h 378"/>
                <a:gd name="T16" fmla="*/ 673 w 692"/>
                <a:gd name="T17" fmla="*/ 65 h 378"/>
                <a:gd name="T18" fmla="*/ 673 w 692"/>
                <a:gd name="T19" fmla="*/ 137 h 378"/>
                <a:gd name="T20" fmla="*/ 561 w 692"/>
                <a:gd name="T21" fmla="*/ 225 h 378"/>
                <a:gd name="T22" fmla="*/ 425 w 692"/>
                <a:gd name="T23" fmla="*/ 297 h 378"/>
                <a:gd name="T24" fmla="*/ 245 w 692"/>
                <a:gd name="T25" fmla="*/ 357 h 378"/>
                <a:gd name="T26" fmla="*/ 113 w 692"/>
                <a:gd name="T27" fmla="*/ 377 h 378"/>
                <a:gd name="T28" fmla="*/ 1 w 692"/>
                <a:gd name="T29" fmla="*/ 357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46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105 w 21600"/>
                <a:gd name="T13" fmla="*/ 2130 h 21600"/>
                <a:gd name="T14" fmla="*/ 19495 w 21600"/>
                <a:gd name="T15" fmla="*/ 1947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endParaRPr lang="tr-TR" sz="1800"/>
            </a:p>
          </p:txBody>
        </p:sp>
      </p:grpSp>
      <p:sp>
        <p:nvSpPr>
          <p:cNvPr id="1027" name="Rectangle 57"/>
          <p:cNvSpPr>
            <a:spLocks noGrp="1" noChangeArrowheads="1"/>
          </p:cNvSpPr>
          <p:nvPr>
            <p:ph type="title"/>
          </p:nvPr>
        </p:nvSpPr>
        <p:spPr bwMode="auto">
          <a:xfrm>
            <a:off x="292101" y="227013"/>
            <a:ext cx="99695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</a:p>
        </p:txBody>
      </p:sp>
      <p:sp>
        <p:nvSpPr>
          <p:cNvPr id="1028" name="Rectangle 58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1367" y="1598613"/>
            <a:ext cx="9848851" cy="4497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181307" name="Rectangle 5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02168" y="6242051"/>
            <a:ext cx="2377017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81308" name="Rectangle 6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09900" y="6248401"/>
            <a:ext cx="4607984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81309" name="Rectangle 6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823201" y="6248401"/>
            <a:ext cx="234103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>
              <a:defRPr/>
            </a:pPr>
            <a:fld id="{41ADDA27-02A7-4EF6-B2F3-90716DA9AB6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040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5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80000"/>
        <a:buBlip>
          <a:blip r:embed="rId1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70000"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09800" y="404814"/>
            <a:ext cx="7772400" cy="1368425"/>
          </a:xfrm>
        </p:spPr>
        <p:txBody>
          <a:bodyPr/>
          <a:lstStyle/>
          <a:p>
            <a:pPr algn="ctr" eaLnBrk="1" hangingPunct="1"/>
            <a:r>
              <a:rPr lang="tr-TR" altLang="tr-TR" sz="3200" b="1">
                <a:solidFill>
                  <a:srgbClr val="FFFF00"/>
                </a:solidFill>
              </a:rPr>
              <a:t>EPİDEMİYOLOJİ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11450" y="1844675"/>
            <a:ext cx="6400800" cy="3073400"/>
          </a:xfrm>
        </p:spPr>
        <p:txBody>
          <a:bodyPr/>
          <a:lstStyle/>
          <a:p>
            <a:pPr eaLnBrk="1" hangingPunct="1"/>
            <a:r>
              <a:rPr lang="tr-TR" altLang="tr-TR" smtClean="0">
                <a:solidFill>
                  <a:srgbClr val="FFFF00"/>
                </a:solidFill>
              </a:rPr>
              <a:t> </a:t>
            </a:r>
          </a:p>
          <a:p>
            <a:pPr eaLnBrk="1" hangingPunct="1"/>
            <a:r>
              <a:rPr lang="tr-TR" altLang="tr-TR" sz="2800" b="1">
                <a:solidFill>
                  <a:srgbClr val="FFFF00"/>
                </a:solidFill>
              </a:rPr>
              <a:t>Prof. Dr. Hakan Yardımcı</a:t>
            </a:r>
          </a:p>
          <a:p>
            <a:pPr eaLnBrk="1" hangingPunct="1"/>
            <a:endParaRPr lang="tr-TR" altLang="tr-TR" smtClean="0">
              <a:solidFill>
                <a:srgbClr val="FFFF00"/>
              </a:solidFill>
            </a:endParaRPr>
          </a:p>
          <a:p>
            <a:pPr eaLnBrk="1" hangingPunct="1"/>
            <a:r>
              <a:rPr lang="tr-TR" altLang="tr-TR" sz="2800">
                <a:solidFill>
                  <a:srgbClr val="FFFF00"/>
                </a:solidFill>
              </a:rPr>
              <a:t>Ankara Üniversitesi Veteriner Fakültesi</a:t>
            </a:r>
          </a:p>
          <a:p>
            <a:pPr eaLnBrk="1" hangingPunct="1"/>
            <a:r>
              <a:rPr lang="tr-TR" altLang="tr-TR" sz="2800">
                <a:solidFill>
                  <a:srgbClr val="FFFF00"/>
                </a:solidFill>
              </a:rPr>
              <a:t>Mikrobiyoloji Anabilim Dalı</a:t>
            </a:r>
          </a:p>
          <a:p>
            <a:pPr eaLnBrk="1" hangingPunct="1"/>
            <a:endParaRPr lang="tr-TR" altLang="tr-TR" sz="2800">
              <a:solidFill>
                <a:srgbClr val="FFFF00"/>
              </a:solidFill>
            </a:endParaRPr>
          </a:p>
          <a:p>
            <a:pPr eaLnBrk="1" hangingPunct="1"/>
            <a:endParaRPr lang="tr-TR" altLang="tr-TR" sz="1600">
              <a:solidFill>
                <a:srgbClr val="FFFF00"/>
              </a:solidFill>
            </a:endParaRPr>
          </a:p>
          <a:p>
            <a:pPr eaLnBrk="1" hangingPunct="1"/>
            <a:r>
              <a:rPr lang="tr-TR" altLang="tr-TR" sz="1200">
                <a:solidFill>
                  <a:srgbClr val="FFFF00"/>
                </a:solidFill>
              </a:rPr>
              <a:t>Kaynak: Prof. Dr. K.Serdar  DİKER, </a:t>
            </a:r>
          </a:p>
          <a:p>
            <a:pPr eaLnBrk="1" hangingPunct="1"/>
            <a:r>
              <a:rPr lang="tr-TR" altLang="tr-TR" sz="1200">
                <a:solidFill>
                  <a:srgbClr val="FFFF00"/>
                </a:solidFill>
              </a:rPr>
              <a:t>Veteriner Epidemiyoloji,</a:t>
            </a:r>
          </a:p>
          <a:p>
            <a:pPr eaLnBrk="1" hangingPunct="1"/>
            <a:r>
              <a:rPr lang="tr-TR" altLang="tr-TR" sz="1200">
                <a:solidFill>
                  <a:srgbClr val="FFFF00"/>
                </a:solidFill>
              </a:rPr>
              <a:t> Öğrenci Ders Notları, Ankara 1993</a:t>
            </a:r>
          </a:p>
          <a:p>
            <a:pPr eaLnBrk="1" hangingPunct="1"/>
            <a:endParaRPr lang="tr-TR" altLang="tr-TR" smtClean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141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703388" y="228600"/>
            <a:ext cx="8856662" cy="463550"/>
          </a:xfrm>
        </p:spPr>
        <p:txBody>
          <a:bodyPr/>
          <a:lstStyle/>
          <a:p>
            <a:pPr eaLnBrk="1" hangingPunct="1"/>
            <a:r>
              <a:rPr lang="tr-TR" altLang="tr-TR" sz="2400">
                <a:solidFill>
                  <a:srgbClr val="FFFF00"/>
                </a:solidFill>
              </a:rPr>
              <a:t>Epidemiyoloji. Kelime anlamı</a:t>
            </a:r>
          </a:p>
        </p:txBody>
      </p:sp>
      <p:sp>
        <p:nvSpPr>
          <p:cNvPr id="14339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1631950" y="908050"/>
            <a:ext cx="8928100" cy="5761038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Ø"/>
            </a:pPr>
            <a:r>
              <a:rPr lang="tr-TR" altLang="tr-TR" sz="2400">
                <a:solidFill>
                  <a:srgbClr val="FFFF00"/>
                </a:solidFill>
              </a:rPr>
              <a:t>Hekimlik biliminin, çok sayıda bireyi etkileyen epidemi veya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2400">
                <a:solidFill>
                  <a:srgbClr val="FFFF00"/>
                </a:solidFill>
              </a:rPr>
              <a:t>salgın hastalıklar ile ilgilenen bölümü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2400">
                <a:solidFill>
                  <a:srgbClr val="FFFF00"/>
                </a:solidFill>
              </a:rPr>
              <a:t>	Epidemiology = Epidemia (epidemic) + logy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tr-TR" altLang="tr-TR" sz="2400">
              <a:solidFill>
                <a:srgbClr val="FFFF00"/>
              </a:solidFill>
            </a:endParaRP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tr-TR" altLang="tr-TR" sz="2400">
                <a:solidFill>
                  <a:srgbClr val="FFFF00"/>
                </a:solidFill>
              </a:rPr>
              <a:t>Epidemic (sıfat)</a:t>
            </a:r>
          </a:p>
          <a:p>
            <a:pPr lvl="1" eaLnBrk="1" hangingPunct="1">
              <a:buFont typeface="Wingdings" panose="05000000000000000000" pitchFamily="2" charset="2"/>
              <a:buChar char="Ø"/>
            </a:pPr>
            <a:r>
              <a:rPr lang="tr-TR" altLang="tr-TR" sz="2000">
                <a:solidFill>
                  <a:srgbClr val="FFFF00"/>
                </a:solidFill>
              </a:rPr>
              <a:t>İnfeksiyon yoluyla hızlı ve yaygın bir şekilde dağılım gösteren ve bir bölge veya popülasyonda aynı anda bir çok bireyi etkileyen</a:t>
            </a:r>
          </a:p>
          <a:p>
            <a:pPr lvl="1" eaLnBrk="1" hangingPunct="1">
              <a:buFont typeface="Wingdings" panose="05000000000000000000" pitchFamily="2" charset="2"/>
              <a:buChar char="Ø"/>
            </a:pPr>
            <a:r>
              <a:rPr lang="tr-TR" altLang="tr-TR" sz="2000">
                <a:solidFill>
                  <a:srgbClr val="FFFF00"/>
                </a:solidFill>
              </a:rPr>
              <a:t>Yaygın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tr-TR" altLang="tr-TR" sz="2400">
              <a:solidFill>
                <a:srgbClr val="FFFF00"/>
              </a:solidFill>
            </a:endParaRP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tr-TR" altLang="tr-TR" sz="2400">
                <a:solidFill>
                  <a:srgbClr val="FFFF00"/>
                </a:solidFill>
              </a:rPr>
              <a:t>Epidemic (isim)</a:t>
            </a:r>
          </a:p>
          <a:p>
            <a:pPr lvl="1" eaLnBrk="1" hangingPunct="1">
              <a:buFont typeface="Wingdings" panose="05000000000000000000" pitchFamily="2" charset="2"/>
              <a:buChar char="Ø"/>
            </a:pPr>
            <a:r>
              <a:rPr lang="tr-TR" altLang="tr-TR" sz="2000">
                <a:solidFill>
                  <a:srgbClr val="FFFF00"/>
                </a:solidFill>
              </a:rPr>
              <a:t>Hızlı ve yaygın bir şekilde dağılım gösteren bulaşıcı hastalık salgını</a:t>
            </a:r>
          </a:p>
          <a:p>
            <a:pPr lvl="1" eaLnBrk="1" hangingPunct="1">
              <a:buFont typeface="Wingdings" panose="05000000000000000000" pitchFamily="2" charset="2"/>
              <a:buChar char="Ø"/>
            </a:pPr>
            <a:r>
              <a:rPr lang="tr-TR" altLang="tr-TR" sz="2000">
                <a:solidFill>
                  <a:srgbClr val="FFFF00"/>
                </a:solidFill>
              </a:rPr>
              <a:t>Hızlı yayılma, üreme, büyüme veya gelişme</a:t>
            </a:r>
          </a:p>
        </p:txBody>
      </p:sp>
      <p:sp>
        <p:nvSpPr>
          <p:cNvPr id="14340" name="Line 4"/>
          <p:cNvSpPr>
            <a:spLocks noChangeShapeType="1"/>
          </p:cNvSpPr>
          <p:nvPr/>
        </p:nvSpPr>
        <p:spPr bwMode="auto">
          <a:xfrm>
            <a:off x="1847850" y="620713"/>
            <a:ext cx="3887788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2F131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0696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703388" y="228600"/>
            <a:ext cx="8856662" cy="463550"/>
          </a:xfrm>
        </p:spPr>
        <p:txBody>
          <a:bodyPr/>
          <a:lstStyle/>
          <a:p>
            <a:pPr eaLnBrk="1" hangingPunct="1"/>
            <a:r>
              <a:rPr lang="tr-TR" altLang="tr-TR" sz="2400">
                <a:solidFill>
                  <a:srgbClr val="FFFF00"/>
                </a:solidFill>
              </a:rPr>
              <a:t>Epidemiyoloji. Kelime anlamı</a:t>
            </a:r>
          </a:p>
        </p:txBody>
      </p:sp>
      <p:sp>
        <p:nvSpPr>
          <p:cNvPr id="63491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1631950" y="908050"/>
            <a:ext cx="8928100" cy="5761038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tr-TR" altLang="tr-TR" sz="2400">
                <a:solidFill>
                  <a:srgbClr val="FFFF00"/>
                </a:solidFill>
              </a:rPr>
              <a:t>Etimolojik olarak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endParaRPr lang="tr-TR" altLang="tr-TR" sz="2400">
              <a:solidFill>
                <a:srgbClr val="FFFF00"/>
              </a:solidFill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2400">
                <a:solidFill>
                  <a:srgbClr val="FFFF00"/>
                </a:solidFill>
              </a:rPr>
              <a:t>		Epi-demio-logy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tr-TR" altLang="tr-TR" sz="2400">
              <a:solidFill>
                <a:srgbClr val="FFFF00"/>
              </a:solidFill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2400">
                <a:solidFill>
                  <a:srgbClr val="FFFF00"/>
                </a:solidFill>
              </a:rPr>
              <a:t>		Epi = üzerinde, içinde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tr-TR" altLang="tr-TR" sz="2400">
              <a:solidFill>
                <a:srgbClr val="FFFF00"/>
              </a:solidFill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2400">
                <a:solidFill>
                  <a:srgbClr val="FFFF00"/>
                </a:solidFill>
              </a:rPr>
              <a:t>		Demos = topluluk, popülasyon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tr-TR" altLang="tr-TR" sz="2400">
              <a:solidFill>
                <a:srgbClr val="FFFF00"/>
              </a:solidFill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2400">
                <a:solidFill>
                  <a:srgbClr val="FFFF00"/>
                </a:solidFill>
              </a:rPr>
              <a:t>		Logos = bir konuyu işlemek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tr-TR" altLang="tr-TR" sz="2400">
              <a:solidFill>
                <a:srgbClr val="FFFF00"/>
              </a:solidFill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tr-TR" altLang="tr-TR" sz="2400">
                <a:solidFill>
                  <a:srgbClr val="FFFF00"/>
                </a:solidFill>
              </a:rPr>
              <a:t>Epidemiyoloji (beşeri)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tr-TR" altLang="tr-TR" sz="2400">
                <a:solidFill>
                  <a:srgbClr val="FFFF00"/>
                </a:solidFill>
              </a:rPr>
              <a:t>Veteriner epidemiyoloji (epizootiyoloji)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tr-TR" altLang="tr-TR" sz="2400">
                <a:solidFill>
                  <a:srgbClr val="FFFF00"/>
                </a:solidFill>
              </a:rPr>
              <a:t>Günümüzde her ikisi de eş anlamlı olarak kullanılmaktadır</a:t>
            </a:r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>
            <a:off x="1847850" y="620713"/>
            <a:ext cx="3887788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2F131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920137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3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3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3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34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634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634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6349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0" grpId="0"/>
      <p:bldP spid="6349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743076" y="227014"/>
            <a:ext cx="7477125" cy="568325"/>
          </a:xfrm>
        </p:spPr>
        <p:txBody>
          <a:bodyPr/>
          <a:lstStyle/>
          <a:p>
            <a:pPr algn="ctr" eaLnBrk="1" hangingPunct="1"/>
            <a:r>
              <a:rPr lang="tr-TR" altLang="tr-TR" sz="2400">
                <a:solidFill>
                  <a:srgbClr val="FFFF00"/>
                </a:solidFill>
              </a:rPr>
              <a:t>EPİDEMİYOLOJİNİN TANIMI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196976"/>
            <a:ext cx="8229600" cy="5661025"/>
          </a:xfrm>
        </p:spPr>
        <p:txBody>
          <a:bodyPr/>
          <a:lstStyle/>
          <a:p>
            <a:pPr eaLnBrk="1" hangingPunct="1"/>
            <a:r>
              <a:rPr lang="tr-TR" altLang="tr-TR" sz="2800">
                <a:solidFill>
                  <a:srgbClr val="FFFF00"/>
                </a:solidFill>
              </a:rPr>
              <a:t>Popülasyonda </a:t>
            </a:r>
          </a:p>
          <a:p>
            <a:pPr lvl="1" eaLnBrk="1" hangingPunct="1"/>
            <a:r>
              <a:rPr lang="tr-TR" altLang="tr-TR" smtClean="0">
                <a:solidFill>
                  <a:srgbClr val="FFFF00"/>
                </a:solidFill>
              </a:rPr>
              <a:t>Hastalıkların sıklığını,</a:t>
            </a:r>
          </a:p>
          <a:p>
            <a:pPr lvl="1" eaLnBrk="1" hangingPunct="1"/>
            <a:r>
              <a:rPr lang="tr-TR" altLang="tr-TR" smtClean="0">
                <a:solidFill>
                  <a:srgbClr val="FFFF00"/>
                </a:solidFill>
              </a:rPr>
              <a:t>Hastalıkların dağılımını</a:t>
            </a:r>
          </a:p>
          <a:p>
            <a:pPr lvl="1" eaLnBrk="1" hangingPunct="1"/>
            <a:r>
              <a:rPr lang="tr-TR" altLang="tr-TR" smtClean="0">
                <a:solidFill>
                  <a:srgbClr val="FFFF00"/>
                </a:solidFill>
              </a:rPr>
              <a:t>Hastalık oluşumunu etkileyen faktörleri inceleyen,</a:t>
            </a:r>
          </a:p>
          <a:p>
            <a:pPr lvl="1" eaLnBrk="1" hangingPunct="1"/>
            <a:r>
              <a:rPr lang="tr-TR" altLang="tr-TR" smtClean="0">
                <a:solidFill>
                  <a:srgbClr val="FFFF00"/>
                </a:solidFill>
              </a:rPr>
              <a:t>Bu hastalıkların kontrolüne ve korunmasına yönelik hedefleri ve yöntemleri belirleyen bilim dalı</a:t>
            </a:r>
          </a:p>
          <a:p>
            <a:pPr lvl="1" eaLnBrk="1" hangingPunct="1">
              <a:buFontTx/>
              <a:buNone/>
            </a:pPr>
            <a:r>
              <a:rPr lang="tr-TR" altLang="tr-TR" sz="2400">
                <a:solidFill>
                  <a:srgbClr val="FFFF00"/>
                </a:solidFill>
              </a:rPr>
              <a:t> </a:t>
            </a:r>
          </a:p>
          <a:p>
            <a:pPr lvl="1" eaLnBrk="1" hangingPunct="1">
              <a:buFontTx/>
              <a:buNone/>
            </a:pPr>
            <a:endParaRPr lang="tr-TR" altLang="tr-TR" smtClean="0">
              <a:solidFill>
                <a:srgbClr val="FFFF00"/>
              </a:solidFill>
            </a:endParaRPr>
          </a:p>
        </p:txBody>
      </p:sp>
      <p:sp>
        <p:nvSpPr>
          <p:cNvPr id="16388" name="Line 4"/>
          <p:cNvSpPr>
            <a:spLocks noChangeShapeType="1"/>
          </p:cNvSpPr>
          <p:nvPr/>
        </p:nvSpPr>
        <p:spPr bwMode="auto">
          <a:xfrm>
            <a:off x="2063750" y="908050"/>
            <a:ext cx="80645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2F131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4986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703388" y="228600"/>
            <a:ext cx="8856662" cy="463550"/>
          </a:xfrm>
        </p:spPr>
        <p:txBody>
          <a:bodyPr/>
          <a:lstStyle/>
          <a:p>
            <a:pPr eaLnBrk="1" hangingPunct="1"/>
            <a:r>
              <a:rPr lang="tr-TR" altLang="tr-TR" sz="2400">
                <a:solidFill>
                  <a:srgbClr val="FFFF00"/>
                </a:solidFill>
              </a:rPr>
              <a:t>Bir epidemiyolog neler yapar?</a:t>
            </a:r>
          </a:p>
        </p:txBody>
      </p:sp>
      <p:sp>
        <p:nvSpPr>
          <p:cNvPr id="17411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1631950" y="908050"/>
            <a:ext cx="8928100" cy="5761038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ü"/>
            </a:pPr>
            <a:r>
              <a:rPr lang="tr-TR" altLang="tr-TR" sz="2400">
                <a:solidFill>
                  <a:srgbClr val="FFFF00"/>
                </a:solidFill>
              </a:rPr>
              <a:t>Saha araştırması,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tr-TR" altLang="tr-TR" sz="2400">
                <a:solidFill>
                  <a:srgbClr val="FFFF00"/>
                </a:solidFill>
              </a:rPr>
              <a:t>Karmaşık laboratuvar teknikleri, ve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tr-TR" altLang="tr-TR" sz="2400">
                <a:solidFill>
                  <a:srgbClr val="FFFF00"/>
                </a:solidFill>
              </a:rPr>
              <a:t>Gelişmiş istatistiki yöntemler kullanarak,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endParaRPr lang="tr-TR" altLang="tr-TR" sz="2400">
              <a:solidFill>
                <a:srgbClr val="FFFF00"/>
              </a:solidFill>
            </a:endParaRP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tr-TR" altLang="tr-TR" sz="2400">
                <a:solidFill>
                  <a:srgbClr val="FFFF00"/>
                </a:solidFill>
              </a:rPr>
              <a:t>Hastalığın etkenini,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tr-TR" altLang="tr-TR" sz="2400">
                <a:solidFill>
                  <a:srgbClr val="FFFF00"/>
                </a:solidFill>
              </a:rPr>
              <a:t>Hastalığın yayılışını (coğrafik, ekolojik, vs.),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tr-TR" altLang="tr-TR" sz="2400">
                <a:solidFill>
                  <a:srgbClr val="FFFF00"/>
                </a:solidFill>
              </a:rPr>
              <a:t>Hastalığın bulaşma yollarını, ve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tr-TR" altLang="tr-TR" sz="2400">
                <a:solidFill>
                  <a:srgbClr val="FFFF00"/>
                </a:solidFill>
              </a:rPr>
              <a:t>Hastalığın korunma ve kontrol yöntemlerini belirler.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tr-TR" altLang="tr-TR" sz="2400">
              <a:solidFill>
                <a:srgbClr val="FFFF00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2400">
                <a:solidFill>
                  <a:srgbClr val="FFFF00"/>
                </a:solidFill>
              </a:rPr>
              <a:t>Önceleri; tüberküloz, influenza (grip) ve kolera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2400">
                <a:solidFill>
                  <a:srgbClr val="FFFF00"/>
                </a:solidFill>
              </a:rPr>
              <a:t>Günümüzde; kanser, kalp hastalıkları, kitleleri etkileyen diğer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2400">
                <a:solidFill>
                  <a:srgbClr val="FFFF00"/>
                </a:solidFill>
              </a:rPr>
              <a:t>hastalıklar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tr-TR" altLang="tr-TR" sz="2400">
              <a:solidFill>
                <a:srgbClr val="FFFF00"/>
              </a:solidFill>
            </a:endParaRPr>
          </a:p>
        </p:txBody>
      </p:sp>
      <p:sp>
        <p:nvSpPr>
          <p:cNvPr id="17412" name="Line 6"/>
          <p:cNvSpPr>
            <a:spLocks noChangeShapeType="1"/>
          </p:cNvSpPr>
          <p:nvPr/>
        </p:nvSpPr>
        <p:spPr bwMode="auto">
          <a:xfrm>
            <a:off x="1774826" y="620713"/>
            <a:ext cx="4105275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2F131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2237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imono">
  <a:themeElements>
    <a:clrScheme name="Kimono 1">
      <a:dk1>
        <a:srgbClr val="2F1311"/>
      </a:dk1>
      <a:lt1>
        <a:srgbClr val="C16059"/>
      </a:lt1>
      <a:dk2>
        <a:srgbClr val="F7D47D"/>
      </a:dk2>
      <a:lt2>
        <a:srgbClr val="000000"/>
      </a:lt2>
      <a:accent1>
        <a:srgbClr val="D5B781"/>
      </a:accent1>
      <a:accent2>
        <a:srgbClr val="79AF7D"/>
      </a:accent2>
      <a:accent3>
        <a:srgbClr val="DDB6B5"/>
      </a:accent3>
      <a:accent4>
        <a:srgbClr val="270E0D"/>
      </a:accent4>
      <a:accent5>
        <a:srgbClr val="E7D8C1"/>
      </a:accent5>
      <a:accent6>
        <a:srgbClr val="6D9E71"/>
      </a:accent6>
      <a:hlink>
        <a:srgbClr val="F0B854"/>
      </a:hlink>
      <a:folHlink>
        <a:srgbClr val="DC893E"/>
      </a:folHlink>
    </a:clrScheme>
    <a:fontScheme name="Kimon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Kimono 1">
        <a:dk1>
          <a:srgbClr val="2F1311"/>
        </a:dk1>
        <a:lt1>
          <a:srgbClr val="C16059"/>
        </a:lt1>
        <a:dk2>
          <a:srgbClr val="F7D47D"/>
        </a:dk2>
        <a:lt2>
          <a:srgbClr val="000000"/>
        </a:lt2>
        <a:accent1>
          <a:srgbClr val="D5B781"/>
        </a:accent1>
        <a:accent2>
          <a:srgbClr val="79AF7D"/>
        </a:accent2>
        <a:accent3>
          <a:srgbClr val="DDB6B5"/>
        </a:accent3>
        <a:accent4>
          <a:srgbClr val="270E0D"/>
        </a:accent4>
        <a:accent5>
          <a:srgbClr val="E7D8C1"/>
        </a:accent5>
        <a:accent6>
          <a:srgbClr val="6D9E71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2">
        <a:dk1>
          <a:srgbClr val="000000"/>
        </a:dk1>
        <a:lt1>
          <a:srgbClr val="FFFFFF"/>
        </a:lt1>
        <a:dk2>
          <a:srgbClr val="000000"/>
        </a:dk2>
        <a:lt2>
          <a:srgbClr val="F7D47D"/>
        </a:lt2>
        <a:accent1>
          <a:srgbClr val="C19341"/>
        </a:accent1>
        <a:accent2>
          <a:srgbClr val="60A265"/>
        </a:accent2>
        <a:accent3>
          <a:srgbClr val="AAAAAA"/>
        </a:accent3>
        <a:accent4>
          <a:srgbClr val="DADADA"/>
        </a:accent4>
        <a:accent5>
          <a:srgbClr val="DDC8B0"/>
        </a:accent5>
        <a:accent6>
          <a:srgbClr val="56925B"/>
        </a:accent6>
        <a:hlink>
          <a:srgbClr val="EB9F17"/>
        </a:hlink>
        <a:folHlink>
          <a:srgbClr val="CF76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3">
        <a:dk1>
          <a:srgbClr val="00002E"/>
        </a:dk1>
        <a:lt1>
          <a:srgbClr val="FFFFFF"/>
        </a:lt1>
        <a:dk2>
          <a:srgbClr val="003399"/>
        </a:dk2>
        <a:lt2>
          <a:srgbClr val="F4BC40"/>
        </a:lt2>
        <a:accent1>
          <a:srgbClr val="9280CC"/>
        </a:accent1>
        <a:accent2>
          <a:srgbClr val="BD51A1"/>
        </a:accent2>
        <a:accent3>
          <a:srgbClr val="AAADCA"/>
        </a:accent3>
        <a:accent4>
          <a:srgbClr val="DADADA"/>
        </a:accent4>
        <a:accent5>
          <a:srgbClr val="C7C0E2"/>
        </a:accent5>
        <a:accent6>
          <a:srgbClr val="AB4991"/>
        </a:accent6>
        <a:hlink>
          <a:srgbClr val="CC66FF"/>
        </a:hlink>
        <a:folHlink>
          <a:srgbClr val="824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4">
        <a:dk1>
          <a:srgbClr val="2F1311"/>
        </a:dk1>
        <a:lt1>
          <a:srgbClr val="7A8E9C"/>
        </a:lt1>
        <a:dk2>
          <a:srgbClr val="FDF4DF"/>
        </a:dk2>
        <a:lt2>
          <a:srgbClr val="3E4A52"/>
        </a:lt2>
        <a:accent1>
          <a:srgbClr val="81ABA0"/>
        </a:accent1>
        <a:accent2>
          <a:srgbClr val="CD817B"/>
        </a:accent2>
        <a:accent3>
          <a:srgbClr val="BEC6CB"/>
        </a:accent3>
        <a:accent4>
          <a:srgbClr val="270E0D"/>
        </a:accent4>
        <a:accent5>
          <a:srgbClr val="C1D2CD"/>
        </a:accent5>
        <a:accent6>
          <a:srgbClr val="BA746F"/>
        </a:accent6>
        <a:hlink>
          <a:srgbClr val="BEBC76"/>
        </a:hlink>
        <a:folHlink>
          <a:srgbClr val="668E6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5">
        <a:dk1>
          <a:srgbClr val="2F1311"/>
        </a:dk1>
        <a:lt1>
          <a:srgbClr val="7A9C7C"/>
        </a:lt1>
        <a:dk2>
          <a:srgbClr val="FBEBC3"/>
        </a:dk2>
        <a:lt2>
          <a:srgbClr val="3C503D"/>
        </a:lt2>
        <a:accent1>
          <a:srgbClr val="D5B781"/>
        </a:accent1>
        <a:accent2>
          <a:srgbClr val="C16059"/>
        </a:accent2>
        <a:accent3>
          <a:srgbClr val="BECBBF"/>
        </a:accent3>
        <a:accent4>
          <a:srgbClr val="270E0D"/>
        </a:accent4>
        <a:accent5>
          <a:srgbClr val="E7D8C1"/>
        </a:accent5>
        <a:accent6>
          <a:srgbClr val="AF5650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6">
        <a:dk1>
          <a:srgbClr val="000000"/>
        </a:dk1>
        <a:lt1>
          <a:srgbClr val="D9EFE0"/>
        </a:lt1>
        <a:dk2>
          <a:srgbClr val="30605A"/>
        </a:dk2>
        <a:lt2>
          <a:srgbClr val="15331E"/>
        </a:lt2>
        <a:accent1>
          <a:srgbClr val="A4C6BA"/>
        </a:accent1>
        <a:accent2>
          <a:srgbClr val="558F7D"/>
        </a:accent2>
        <a:accent3>
          <a:srgbClr val="E9F6ED"/>
        </a:accent3>
        <a:accent4>
          <a:srgbClr val="000000"/>
        </a:accent4>
        <a:accent5>
          <a:srgbClr val="CFDFD9"/>
        </a:accent5>
        <a:accent6>
          <a:srgbClr val="4C8171"/>
        </a:accent6>
        <a:hlink>
          <a:srgbClr val="C1C177"/>
        </a:hlink>
        <a:folHlink>
          <a:srgbClr val="A08F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7">
        <a:dk1>
          <a:srgbClr val="2F1311"/>
        </a:dk1>
        <a:lt1>
          <a:srgbClr val="CFC7B5"/>
        </a:lt1>
        <a:dk2>
          <a:srgbClr val="853F35"/>
        </a:dk2>
        <a:lt2>
          <a:srgbClr val="8E7F5E"/>
        </a:lt2>
        <a:accent1>
          <a:srgbClr val="EBD2A5"/>
        </a:accent1>
        <a:accent2>
          <a:srgbClr val="A5C9A8"/>
        </a:accent2>
        <a:accent3>
          <a:srgbClr val="E4E0D7"/>
        </a:accent3>
        <a:accent4>
          <a:srgbClr val="270E0D"/>
        </a:accent4>
        <a:accent5>
          <a:srgbClr val="F3E5CF"/>
        </a:accent5>
        <a:accent6>
          <a:srgbClr val="95B698"/>
        </a:accent6>
        <a:hlink>
          <a:srgbClr val="C68510"/>
        </a:hlink>
        <a:folHlink>
          <a:srgbClr val="E5A87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8">
        <a:dk1>
          <a:srgbClr val="000000"/>
        </a:dk1>
        <a:lt1>
          <a:srgbClr val="F0EED8"/>
        </a:lt1>
        <a:dk2>
          <a:srgbClr val="666729"/>
        </a:dk2>
        <a:lt2>
          <a:srgbClr val="3F3B19"/>
        </a:lt2>
        <a:accent1>
          <a:srgbClr val="E9D47D"/>
        </a:accent1>
        <a:accent2>
          <a:srgbClr val="D4DD91"/>
        </a:accent2>
        <a:accent3>
          <a:srgbClr val="F6F5E9"/>
        </a:accent3>
        <a:accent4>
          <a:srgbClr val="000000"/>
        </a:accent4>
        <a:accent5>
          <a:srgbClr val="F2E6BF"/>
        </a:accent5>
        <a:accent6>
          <a:srgbClr val="C0C883"/>
        </a:accent6>
        <a:hlink>
          <a:srgbClr val="9D943F"/>
        </a:hlink>
        <a:folHlink>
          <a:srgbClr val="C9C1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148</Words>
  <Application>Microsoft Office PowerPoint</Application>
  <PresentationFormat>Widescreen</PresentationFormat>
  <Paragraphs>57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Wingdings</vt:lpstr>
      <vt:lpstr>Kimono</vt:lpstr>
      <vt:lpstr>EPİDEMİYOLOJİ</vt:lpstr>
      <vt:lpstr>Epidemiyoloji. Kelime anlamı</vt:lpstr>
      <vt:lpstr>Epidemiyoloji. Kelime anlamı</vt:lpstr>
      <vt:lpstr>EPİDEMİYOLOJİNİN TANIMI</vt:lpstr>
      <vt:lpstr>Bir epidemiyolog neler yapar?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EPİDEMİYOLOJİ</dc:title>
  <dc:creator>Windows Kullanıcısı</dc:creator>
  <cp:lastModifiedBy>Windows Kullanıcısı</cp:lastModifiedBy>
  <cp:revision>1</cp:revision>
  <dcterms:created xsi:type="dcterms:W3CDTF">2018-02-14T08:00:17Z</dcterms:created>
  <dcterms:modified xsi:type="dcterms:W3CDTF">2018-02-14T08:01:21Z</dcterms:modified>
</cp:coreProperties>
</file>