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69" r:id="rId10"/>
    <p:sldId id="266" r:id="rId11"/>
    <p:sldId id="270" r:id="rId12"/>
    <p:sldId id="267" r:id="rId13"/>
    <p:sldId id="271" r:id="rId14"/>
    <p:sldId id="25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5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21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57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04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28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6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4627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988291" y="1644073"/>
            <a:ext cx="10224192" cy="35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/>
        </p:nvCxnSpPr>
        <p:spPr>
          <a:xfrm>
            <a:off x="1097280" y="97905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6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894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82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4999"/>
            <a:ext cx="10058400" cy="48040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969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38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stbul.net/blog/53/site-yedekleme-nasil-yapilir#.XjporWgza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WEB </a:t>
            </a:r>
            <a:r>
              <a:rPr lang="tr-TR" dirty="0" smtClean="0"/>
              <a:t>Sitesini Yedekleme İşlemleri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Nbp220 web projesi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4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288" y="342588"/>
            <a:ext cx="10058400" cy="627796"/>
          </a:xfrm>
        </p:spPr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Yedekleme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0330" y="1261155"/>
            <a:ext cx="6802571" cy="480377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53142" y="1175657"/>
            <a:ext cx="38535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002060"/>
                </a:solidFill>
              </a:rPr>
              <a:t>Yedekleme sonrası oluşturulma tarih ve saati bulunan bir kayıt görülür.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002060"/>
                </a:solidFill>
              </a:rPr>
              <a:t>Herhangi bir sorun oluştuğunda geri yüklenilmesi istenen kayıt seçilir ve Yükle komutu verilerek geri yükleme yapılır.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288" y="342588"/>
            <a:ext cx="10058400" cy="627796"/>
          </a:xfrm>
        </p:spPr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Yedekleme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0330" y="1261155"/>
            <a:ext cx="6802571" cy="480377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53142" y="1175657"/>
            <a:ext cx="3853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002060"/>
                </a:solidFill>
              </a:rPr>
              <a:t>Yedekleme sonrası yedeği yerel bilgisayarınıza indirmek ve güvenlik altına almak isterseniz aşağı ok simgesindeki bağlantıyı kullanabilirsiniz.</a:t>
            </a:r>
            <a:endParaRPr lang="tr-TR" sz="2800" dirty="0">
              <a:solidFill>
                <a:srgbClr val="00206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845421" y="3638939"/>
            <a:ext cx="802432" cy="251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14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</a:t>
            </a:r>
            <a:r>
              <a:rPr lang="tr-TR" dirty="0" smtClean="0"/>
              <a:t>Otomatik Yedekleme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4999"/>
            <a:ext cx="3325430" cy="48040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Çizelge butonuna basarak yedekleme için gerekli ekran açılır.</a:t>
            </a:r>
            <a:endParaRPr lang="tr-TR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652" y="1149188"/>
            <a:ext cx="6802571" cy="4803775"/>
          </a:xfrm>
          <a:prstGeom prst="rect">
            <a:avLst/>
          </a:prstGeom>
        </p:spPr>
      </p:pic>
      <p:cxnSp>
        <p:nvCxnSpPr>
          <p:cNvPr id="6" name="Düz Ok Bağlayıcısı 5"/>
          <p:cNvCxnSpPr/>
          <p:nvPr/>
        </p:nvCxnSpPr>
        <p:spPr>
          <a:xfrm flipH="1">
            <a:off x="8341568" y="2631233"/>
            <a:ext cx="830424" cy="746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26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Otomatik Yedekleme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2195" y="1082352"/>
            <a:ext cx="5331217" cy="450668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195" y="5589038"/>
            <a:ext cx="5315824" cy="670109"/>
          </a:xfrm>
          <a:prstGeom prst="rect">
            <a:avLst/>
          </a:prstGeom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1097279" y="1064999"/>
            <a:ext cx="4435773" cy="48040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Etkinleştirilen otomatik yedek ayarları, belirlenen ayarlarla otomatik olarak belirlenen konuma yedeklenir.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Yedekleme Günlük, Haftalık, Aylık olarak ayarlanabilmektedir.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70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5820" y="1064999"/>
            <a:ext cx="10468075" cy="4804095"/>
          </a:xfrm>
        </p:spPr>
        <p:txBody>
          <a:bodyPr>
            <a:normAutofit/>
          </a:bodyPr>
          <a:lstStyle/>
          <a:p>
            <a:r>
              <a:rPr lang="tr-TR" dirty="0"/>
              <a:t>1- </a:t>
            </a:r>
            <a:r>
              <a:rPr lang="tr-TR" dirty="0">
                <a:hlinkClick r:id="rId2"/>
              </a:rPr>
              <a:t>http://www.hostbul.net/blog/53/site-yedekleme-nasil-yapilir#.XjporWgzaUk</a:t>
            </a:r>
            <a:r>
              <a:rPr lang="tr-TR" dirty="0" smtClean="0"/>
              <a:t> E.T.:30.01.2020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54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WEB Sitesi Yedekleme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569" y="1064999"/>
            <a:ext cx="11109532" cy="5036698"/>
          </a:xfrm>
        </p:spPr>
        <p:txBody>
          <a:bodyPr>
            <a:noAutofit/>
          </a:bodyPr>
          <a:lstStyle/>
          <a:p>
            <a:pPr fontAlgn="base"/>
            <a:r>
              <a:rPr lang="tr-TR" sz="2200" b="1" dirty="0" smtClean="0"/>
              <a:t>1.Sitenizin </a:t>
            </a:r>
            <a:r>
              <a:rPr lang="tr-TR" sz="2200" b="1" dirty="0"/>
              <a:t>yedeğini oluşturmak </a:t>
            </a:r>
            <a:r>
              <a:rPr lang="tr-TR" sz="2200" b="1" dirty="0" err="1"/>
              <a:t>hosting</a:t>
            </a:r>
            <a:r>
              <a:rPr lang="tr-TR" sz="2200" b="1" dirty="0"/>
              <a:t> firmalarının sorumluluğu </a:t>
            </a:r>
            <a:r>
              <a:rPr lang="tr-TR" sz="2200" b="1" dirty="0" smtClean="0"/>
              <a:t>değildir.</a:t>
            </a:r>
            <a:endParaRPr lang="tr-TR" sz="2200" b="1" dirty="0"/>
          </a:p>
          <a:p>
            <a:pPr fontAlgn="base"/>
            <a:r>
              <a:rPr lang="tr-TR" sz="2200" dirty="0"/>
              <a:t>Birçok </a:t>
            </a:r>
            <a:r>
              <a:rPr lang="tr-TR" sz="2200" dirty="0" err="1"/>
              <a:t>hosting</a:t>
            </a:r>
            <a:r>
              <a:rPr lang="tr-TR" sz="2200" dirty="0"/>
              <a:t> firması düzenli olarak sitelerinizi yedeklemez. Bunu yapan az sayıdaki firma ise yedeklemeyi kendi güvenlikleri için yapar ve yedeklenen dosyaları site sahipleriyle paylaşmaz.</a:t>
            </a:r>
          </a:p>
          <a:p>
            <a:pPr fontAlgn="base"/>
            <a:r>
              <a:rPr lang="tr-TR" sz="2200" b="1" dirty="0"/>
              <a:t>2.Yalnızca geliştirme ortamını yedeklemek yeterli </a:t>
            </a:r>
            <a:r>
              <a:rPr lang="tr-TR" sz="2200" b="1" dirty="0" smtClean="0"/>
              <a:t>değil.</a:t>
            </a:r>
            <a:endParaRPr lang="tr-TR" sz="2200" b="1" dirty="0"/>
          </a:p>
          <a:p>
            <a:pPr fontAlgn="base">
              <a:spcBef>
                <a:spcPts val="600"/>
              </a:spcBef>
            </a:pPr>
            <a:r>
              <a:rPr lang="tr-TR" sz="2200" dirty="0"/>
              <a:t>Sitenizin ilk sürümü, site geliştikçe </a:t>
            </a:r>
            <a:r>
              <a:rPr lang="tr-TR" sz="2200" dirty="0" err="1"/>
              <a:t>orjinalini</a:t>
            </a:r>
            <a:r>
              <a:rPr lang="tr-TR" sz="2200" dirty="0"/>
              <a:t> yansıtmayacak. Özellikle de forum, </a:t>
            </a:r>
            <a:r>
              <a:rPr lang="tr-TR" sz="2200" dirty="0" err="1"/>
              <a:t>blog</a:t>
            </a:r>
            <a:r>
              <a:rPr lang="tr-TR" sz="2200" dirty="0"/>
              <a:t> ya da CRM sistemi kullanıyorsanız içeriğinizin önemli bir kısmı kullanıcılar tarafından oluşturulacak ve sitenize bir şey olduğunda bunları geri getirmek mümkün değil.</a:t>
            </a:r>
          </a:p>
          <a:p>
            <a:pPr fontAlgn="base"/>
            <a:r>
              <a:rPr lang="tr-TR" sz="2200" b="1" dirty="0"/>
              <a:t>3.Hızlı tepki vermeye ihtiyaç </a:t>
            </a:r>
            <a:r>
              <a:rPr lang="tr-TR" sz="2200" b="1" dirty="0" smtClean="0"/>
              <a:t>duyabilirsiniz.</a:t>
            </a:r>
            <a:endParaRPr lang="tr-TR" sz="2200" b="1" dirty="0"/>
          </a:p>
          <a:p>
            <a:pPr fontAlgn="base">
              <a:spcBef>
                <a:spcPts val="600"/>
              </a:spcBef>
            </a:pPr>
            <a:r>
              <a:rPr lang="tr-TR" sz="2000" dirty="0"/>
              <a:t>Sitenizle ilgili herhangi bir aksilik yaşadığınızda elinizde sitenizin güncel bir yedeği bulunuyorsa sitenizi hızlıca eski haline getirebilirsiniz.</a:t>
            </a:r>
          </a:p>
          <a:p>
            <a:pPr fontAlgn="base"/>
            <a:r>
              <a:rPr lang="tr-TR" sz="2200" b="1" dirty="0"/>
              <a:t>4. Yedekleme aynı zamanda saldırılara karşı bir </a:t>
            </a:r>
            <a:r>
              <a:rPr lang="tr-TR" sz="2200" b="1" dirty="0" smtClean="0"/>
              <a:t>korumadır.</a:t>
            </a:r>
            <a:endParaRPr lang="tr-TR" sz="2200" b="1" dirty="0"/>
          </a:p>
          <a:p>
            <a:pPr fontAlgn="base"/>
            <a:r>
              <a:rPr lang="tr-TR" sz="2000" dirty="0" err="1"/>
              <a:t>Hosting</a:t>
            </a:r>
            <a:r>
              <a:rPr lang="tr-TR" sz="2000" dirty="0"/>
              <a:t> firmaları, genellikle siteniz için </a:t>
            </a:r>
            <a:r>
              <a:rPr lang="tr-TR" sz="2000" dirty="0" err="1"/>
              <a:t>antivirus</a:t>
            </a:r>
            <a:r>
              <a:rPr lang="tr-TR" sz="2000" dirty="0"/>
              <a:t> yazılımları kullanmaz. Bu yüzden, sitenizin bir yedeğini almak sizin için en kolay ve en iyi koruma çözümü olacaktır. Bir saldırıdan sonra hemen sitenizi bu yöntemle eski haline geri getirebilirsiniz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1251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Yedekleme Çözümleri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b="1" dirty="0"/>
              <a:t>1. Elle yedekleme</a:t>
            </a:r>
          </a:p>
          <a:p>
            <a:pPr marL="0" indent="0" fontAlgn="base">
              <a:buNone/>
            </a:pPr>
            <a:r>
              <a:rPr lang="tr-TR" dirty="0" smtClean="0"/>
              <a:t>Elle</a:t>
            </a:r>
            <a:r>
              <a:rPr lang="tr-TR" dirty="0"/>
              <a:t>, dosyalarınızı bilgisayarınıza </a:t>
            </a:r>
            <a:r>
              <a:rPr lang="tr-TR" dirty="0" smtClean="0"/>
              <a:t>kaydedebilir. </a:t>
            </a:r>
            <a:r>
              <a:rPr lang="tr-TR" dirty="0"/>
              <a:t>Fakat bu yöntemin birçok dezavantajı </a:t>
            </a:r>
            <a:r>
              <a:rPr lang="tr-TR" dirty="0" smtClean="0"/>
              <a:t>mevcuttur.</a:t>
            </a:r>
          </a:p>
          <a:p>
            <a:pPr marL="0" indent="0" fontAlgn="base">
              <a:buNone/>
            </a:pPr>
            <a:r>
              <a:rPr lang="tr-TR" dirty="0" smtClean="0"/>
              <a:t>Bunlar;</a:t>
            </a:r>
            <a:endParaRPr lang="tr-TR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tr-TR" dirty="0" smtClean="0"/>
              <a:t>Düzenli </a:t>
            </a:r>
            <a:r>
              <a:rPr lang="tr-TR" dirty="0"/>
              <a:t>olarak yedekleme yapmanız gerektiğini </a:t>
            </a:r>
            <a:r>
              <a:rPr lang="tr-TR" dirty="0" smtClean="0"/>
              <a:t>anımsamak.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tr-TR" dirty="0" smtClean="0"/>
              <a:t>Büyük </a:t>
            </a:r>
            <a:r>
              <a:rPr lang="tr-TR" dirty="0"/>
              <a:t>bir siteyi bilgisayara indirmek uzun bir </a:t>
            </a:r>
            <a:r>
              <a:rPr lang="tr-TR" dirty="0" smtClean="0"/>
              <a:t>süre alır.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tr-TR" dirty="0" smtClean="0"/>
              <a:t>Yalnızca </a:t>
            </a:r>
            <a:r>
              <a:rPr lang="tr-TR" dirty="0"/>
              <a:t>değiştirdiğiniz dosyaları indirme şansınız </a:t>
            </a:r>
            <a:r>
              <a:rPr lang="tr-TR" dirty="0" smtClean="0"/>
              <a:t>bulunmaz.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tr-TR" dirty="0" smtClean="0"/>
              <a:t>Bu durum zaman </a:t>
            </a:r>
            <a:r>
              <a:rPr lang="tr-TR" dirty="0"/>
              <a:t>ve </a:t>
            </a:r>
            <a:r>
              <a:rPr lang="tr-TR" dirty="0" err="1"/>
              <a:t>band</a:t>
            </a:r>
            <a:r>
              <a:rPr lang="tr-TR" dirty="0"/>
              <a:t>  genişliği anlamında </a:t>
            </a:r>
            <a:r>
              <a:rPr lang="tr-TR" dirty="0" smtClean="0"/>
              <a:t>bir kayba neden olur.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tr-TR" dirty="0" smtClean="0"/>
              <a:t>Sitenin </a:t>
            </a:r>
            <a:r>
              <a:rPr lang="tr-TR" dirty="0"/>
              <a:t>tüm bileşenlerinin </a:t>
            </a:r>
            <a:r>
              <a:rPr lang="tr-TR" dirty="0" smtClean="0"/>
              <a:t>indirildiğini tek </a:t>
            </a:r>
            <a:r>
              <a:rPr lang="tr-TR" dirty="0"/>
              <a:t>tek kontrol etmelisiniz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22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Elle Yedekleme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2030" y="1064999"/>
            <a:ext cx="5281301" cy="48040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Yedeklemeleriniz için günlük tutmak düzenli yedek almanızı sağlayabilir.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Veri </a:t>
            </a:r>
            <a:r>
              <a:rPr lang="tr-TR" dirty="0"/>
              <a:t>tabanınızı </a:t>
            </a:r>
            <a:r>
              <a:rPr lang="tr-TR" dirty="0" smtClean="0"/>
              <a:t>mutlaka yedekleyin.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Dosyalarınızı </a:t>
            </a:r>
            <a:r>
              <a:rPr lang="tr-TR" dirty="0"/>
              <a:t>dizin adına ve tarihe göre </a:t>
            </a:r>
            <a:r>
              <a:rPr lang="tr-TR" dirty="0" smtClean="0"/>
              <a:t>sıralayın</a:t>
            </a:r>
            <a:r>
              <a:rPr lang="tr-TR" dirty="0"/>
              <a:t>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En yüksek güvenlik </a:t>
            </a:r>
            <a:r>
              <a:rPr lang="tr-TR" dirty="0"/>
              <a:t>için dosyalarınızı birden fazla </a:t>
            </a:r>
            <a:r>
              <a:rPr lang="tr-TR" dirty="0" smtClean="0"/>
              <a:t>ortama kopyalayın</a:t>
            </a:r>
            <a:r>
              <a:rPr lang="tr-TR" dirty="0"/>
              <a:t>.</a:t>
            </a:r>
          </a:p>
        </p:txBody>
      </p:sp>
      <p:pic>
        <p:nvPicPr>
          <p:cNvPr id="1026" name="Picture 2" descr="ftp client ile ilgili görsel sonuc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157351"/>
            <a:ext cx="5700045" cy="501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91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Plesk</a:t>
            </a:r>
            <a:r>
              <a:rPr lang="tr-TR" dirty="0" smtClean="0"/>
              <a:t> Panel Yedekleme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638086" y="1541955"/>
            <a:ext cx="41219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rgbClr val="002060"/>
                </a:solidFill>
              </a:rPr>
              <a:t>1) </a:t>
            </a:r>
            <a:r>
              <a:rPr lang="tr-TR" sz="2800" dirty="0" err="1">
                <a:solidFill>
                  <a:srgbClr val="002060"/>
                </a:solidFill>
              </a:rPr>
              <a:t>Plesk</a:t>
            </a:r>
            <a:r>
              <a:rPr lang="tr-TR" sz="2800" dirty="0">
                <a:solidFill>
                  <a:srgbClr val="002060"/>
                </a:solidFill>
              </a:rPr>
              <a:t> panelin sağ sütunundaki Yedekleme Yöneticisi </a:t>
            </a:r>
            <a:r>
              <a:rPr lang="tr-TR" sz="2800" dirty="0" smtClean="0">
                <a:solidFill>
                  <a:srgbClr val="002060"/>
                </a:solidFill>
              </a:rPr>
              <a:t>bağlantısına </a:t>
            </a:r>
            <a:r>
              <a:rPr lang="tr-TR" sz="2800" dirty="0">
                <a:solidFill>
                  <a:srgbClr val="002060"/>
                </a:solidFill>
              </a:rPr>
              <a:t>tıklayın.</a:t>
            </a: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0139" y="1133579"/>
            <a:ext cx="6800924" cy="48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Yedekleme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4999"/>
            <a:ext cx="3543086" cy="4804095"/>
          </a:xfrm>
        </p:spPr>
        <p:txBody>
          <a:bodyPr/>
          <a:lstStyle/>
          <a:p>
            <a:r>
              <a:rPr lang="tr-TR" dirty="0"/>
              <a:t>2) Açılan </a:t>
            </a:r>
            <a:r>
              <a:rPr lang="tr-TR" dirty="0" smtClean="0"/>
              <a:t>sayfada YEDEKLE yazan bağlantıya tıklayın.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439" y="1197143"/>
            <a:ext cx="5301241" cy="375332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7067372" y="2315910"/>
            <a:ext cx="478564" cy="2221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38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Yedekleme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0206" y="1159217"/>
            <a:ext cx="6079997" cy="436378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90557" y="1076770"/>
            <a:ext cx="4751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002060"/>
                </a:solidFill>
              </a:rPr>
              <a:t>Yedekleme içeriğinde alan adı yapılandırması, eposta yapılandırması, Dosyalar ve </a:t>
            </a:r>
            <a:r>
              <a:rPr lang="tr-TR" sz="2400" dirty="0" err="1">
                <a:solidFill>
                  <a:srgbClr val="002060"/>
                </a:solidFill>
              </a:rPr>
              <a:t>veritabanları</a:t>
            </a:r>
            <a:r>
              <a:rPr lang="tr-TR" sz="2400" dirty="0">
                <a:solidFill>
                  <a:srgbClr val="002060"/>
                </a:solidFill>
              </a:rPr>
              <a:t> seçenekleri seçilmelidir</a:t>
            </a:r>
            <a:r>
              <a:rPr lang="tr-TR" sz="2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Tür olarak, Dolu seçilecek olursa aynı yapılandırmalar her yedeklemede yedeklenecektir. Bu yedek alanınızın dolmasına sebep olabilir.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Artırımlı seçilecek olursa bir önceki yedek ile son durum arasındaki değişen yapılandırma yedeklenecektir.</a:t>
            </a:r>
            <a:endParaRPr lang="tr-T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57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Yedekleme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0206" y="1159217"/>
            <a:ext cx="6079997" cy="436378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07649" y="1076770"/>
            <a:ext cx="4734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Yorumlar bölümüne eklemek istediğiniz açıklama metni yazabilirsiniz.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Günlük dosyaları (</a:t>
            </a:r>
            <a:r>
              <a:rPr lang="tr-TR" sz="2400" dirty="0" err="1" smtClean="0">
                <a:solidFill>
                  <a:srgbClr val="002060"/>
                </a:solidFill>
              </a:rPr>
              <a:t>Log</a:t>
            </a:r>
            <a:r>
              <a:rPr lang="tr-TR" sz="2400" dirty="0" smtClean="0">
                <a:solidFill>
                  <a:srgbClr val="002060"/>
                </a:solidFill>
              </a:rPr>
              <a:t> </a:t>
            </a:r>
            <a:r>
              <a:rPr lang="tr-TR" sz="2400" dirty="0" err="1" smtClean="0">
                <a:solidFill>
                  <a:srgbClr val="002060"/>
                </a:solidFill>
              </a:rPr>
              <a:t>Files</a:t>
            </a:r>
            <a:r>
              <a:rPr lang="tr-TR" sz="2400" dirty="0" smtClean="0">
                <a:solidFill>
                  <a:srgbClr val="002060"/>
                </a:solidFill>
              </a:rPr>
              <a:t>) hariç tutmanız disk alanından tasarruf etmenizi sağlar.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Belirli dosyaları hariç tut seçeneği belli dosyaların yedekleme dışında tutulmasını sağlar.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Yedekleme sonucunun eposta adresine bildirim olarak gönderilmesi için ilgili alana eposta adresi yazılmalıdır.</a:t>
            </a:r>
          </a:p>
        </p:txBody>
      </p:sp>
    </p:spTree>
    <p:extLst>
      <p:ext uri="{BB962C8B-B14F-4D97-AF65-F5344CB8AC3E}">
        <p14:creationId xmlns:p14="http://schemas.microsoft.com/office/powerpoint/2010/main" val="115334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Plesk</a:t>
            </a:r>
            <a:r>
              <a:rPr lang="tr-TR" dirty="0"/>
              <a:t> Panel Yedekleme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0206" y="1159217"/>
            <a:ext cx="6079997" cy="436378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07649" y="1076770"/>
            <a:ext cx="4734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Yedekleme tamamlanıncaya kadar alan adı askıya alındığında yedek süresince web sitenizin içeriği ziyaretçilerinize gösterilemeyecektir. Ancak daha sağlıklı bir yedekleme için kullanmakta yarar bulunmaktadır.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Doğal MSSQL yedekleme ile başka uzak bir sunucuya yedekleme yapılabilmesini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209515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98FC9F39-2869-4FEB-A3F1-4BD57F75EF41}" vid="{728FA77C-9B79-4EDE-B446-6FF140AB36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1851</TotalTime>
  <Words>507</Words>
  <Application>Microsoft Office PowerPoint</Application>
  <PresentationFormat>Geniş ekran</PresentationFormat>
  <Paragraphs>53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Wingdings</vt:lpstr>
      <vt:lpstr>nmyo</vt:lpstr>
      <vt:lpstr>WEB Sitesini Yedekleme İşlemleri</vt:lpstr>
      <vt:lpstr>WEB Sitesi Yedekleme</vt:lpstr>
      <vt:lpstr>Yedekleme Çözümleri</vt:lpstr>
      <vt:lpstr>Elle Yedekleme Süreci</vt:lpstr>
      <vt:lpstr>Plesk Panel Yedekleme</vt:lpstr>
      <vt:lpstr>Plesk Panel Yedekleme</vt:lpstr>
      <vt:lpstr>Plesk Panel Yedekleme</vt:lpstr>
      <vt:lpstr>Plesk Panel Yedekleme</vt:lpstr>
      <vt:lpstr>Plesk Panel Yedekleme</vt:lpstr>
      <vt:lpstr>Plesk Panel Yedekleme</vt:lpstr>
      <vt:lpstr>Plesk Panel Yedekleme</vt:lpstr>
      <vt:lpstr>Plesk Panel Otomatik Yedekleme</vt:lpstr>
      <vt:lpstr>Plesk Panel Otomatik Yedekleme</vt:lpstr>
      <vt:lpstr>Kaynakça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Salih</dc:creator>
  <cp:lastModifiedBy>Salih</cp:lastModifiedBy>
  <cp:revision>89</cp:revision>
  <dcterms:created xsi:type="dcterms:W3CDTF">2020-01-26T08:38:28Z</dcterms:created>
  <dcterms:modified xsi:type="dcterms:W3CDTF">2020-02-05T20:30:05Z</dcterms:modified>
</cp:coreProperties>
</file>