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9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  <p:sldId id="1091" r:id="rId13"/>
    <p:sldId id="1092" r:id="rId14"/>
    <p:sldId id="1093" r:id="rId15"/>
    <p:sldId id="1094" r:id="rId16"/>
    <p:sldId id="1095" r:id="rId17"/>
    <p:sldId id="1096" r:id="rId1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3/30/2020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25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Matematik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Üyes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İbrahim ERDAL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475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Pozitif Terimli Seriler ve Yakınsaklık Testleri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63" y="1210818"/>
            <a:ext cx="8658225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021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475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Pozitif Terimli Seriler ve Yakınsaklık Testleri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80" y="1963102"/>
            <a:ext cx="7953375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156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475" y="55206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err="1" smtClean="0"/>
              <a:t>Alterne</a:t>
            </a:r>
            <a:r>
              <a:rPr lang="tr-TR" sz="2700" dirty="0" smtClean="0"/>
              <a:t> Seriler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475" y="1572768"/>
            <a:ext cx="8774993" cy="375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965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475" y="55206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err="1" smtClean="0"/>
              <a:t>Alterne</a:t>
            </a:r>
            <a:r>
              <a:rPr lang="tr-TR" sz="2700" dirty="0" smtClean="0"/>
              <a:t> Seriler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475" y="1450086"/>
            <a:ext cx="9134475" cy="17145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" y="3716655"/>
            <a:ext cx="88963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059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475" y="55206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err="1" smtClean="0"/>
              <a:t>Alterne</a:t>
            </a:r>
            <a:r>
              <a:rPr lang="tr-TR" sz="2700" dirty="0" smtClean="0"/>
              <a:t> Seriler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10" y="1950720"/>
            <a:ext cx="8737290" cy="2946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020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475" y="55206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err="1" smtClean="0"/>
              <a:t>Alterne</a:t>
            </a:r>
            <a:r>
              <a:rPr lang="tr-TR" sz="2700" dirty="0" smtClean="0"/>
              <a:t> Seriler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475" y="1195844"/>
            <a:ext cx="8447341" cy="4644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85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475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Pozitif Terimli Seriler ve Yakınsaklık Testleri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475" y="1924596"/>
            <a:ext cx="8130921" cy="251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475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Pozitif Terimli Seriler ve Yakınsaklık Testleri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121" y="1716409"/>
            <a:ext cx="8341424" cy="316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130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475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Pozitif Terimli Seriler ve Yakınsaklık Testleri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86" y="1121664"/>
            <a:ext cx="8050742" cy="474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333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475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Pozitif Terimli Seriler ve Yakınsaklık Testleri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r="8498"/>
          <a:stretch/>
        </p:blipFill>
        <p:spPr>
          <a:xfrm>
            <a:off x="257747" y="1243012"/>
            <a:ext cx="8715565" cy="7143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75" y="1872043"/>
            <a:ext cx="8551503" cy="341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072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475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Pozitif Terimli Seriler ve Yakınsaklık Testleri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832" y="1255776"/>
            <a:ext cx="7984694" cy="446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842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475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Pozitif Terimli Seriler ve Yakınsaklık Testleri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03" y="1176718"/>
            <a:ext cx="9191625" cy="31146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059" y="4291393"/>
            <a:ext cx="8460677" cy="153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82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475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Pozitif Terimli Seriler ve Yakınsaklık Testleri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72" y="1138476"/>
            <a:ext cx="8325420" cy="465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904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7475" y="174116"/>
            <a:ext cx="5875496" cy="84061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Pozitif Terimli Seriler ve Yakınsaklık Testleri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1390550"/>
            <a:ext cx="7880223" cy="4282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456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12625</TotalTime>
  <Words>89</Words>
  <Application>Microsoft Office PowerPoint</Application>
  <PresentationFormat>Ekran Gösterisi (4:3)</PresentationFormat>
  <Paragraphs>19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15</vt:i4>
      </vt:variant>
    </vt:vector>
  </HeadingPairs>
  <TitlesOfParts>
    <vt:vector size="22" baseType="lpstr">
      <vt:lpstr>ＭＳ Ｐゴシック</vt:lpstr>
      <vt:lpstr>Arial</vt:lpstr>
      <vt:lpstr>Calibri</vt:lpstr>
      <vt:lpstr>Times New Roman</vt:lpstr>
      <vt:lpstr>ekonomi</vt:lpstr>
      <vt:lpstr>1_Rics</vt:lpstr>
      <vt:lpstr>h.t.</vt:lpstr>
      <vt:lpstr>PowerPoint Sunusu</vt:lpstr>
      <vt:lpstr>Pozitif Terimli Seriler ve Yakınsaklık Testleri</vt:lpstr>
      <vt:lpstr>Pozitif Terimli Seriler ve Yakınsaklık Testleri</vt:lpstr>
      <vt:lpstr>Pozitif Terimli Seriler ve Yakınsaklık Testleri</vt:lpstr>
      <vt:lpstr>Pozitif Terimli Seriler ve Yakınsaklık Testleri</vt:lpstr>
      <vt:lpstr>Pozitif Terimli Seriler ve Yakınsaklık Testleri</vt:lpstr>
      <vt:lpstr>Pozitif Terimli Seriler ve Yakınsaklık Testleri</vt:lpstr>
      <vt:lpstr>Pozitif Terimli Seriler ve Yakınsaklık Testleri</vt:lpstr>
      <vt:lpstr>Pozitif Terimli Seriler ve Yakınsaklık Testleri</vt:lpstr>
      <vt:lpstr>Pozitif Terimli Seriler ve Yakınsaklık Testleri</vt:lpstr>
      <vt:lpstr>Pozitif Terimli Seriler ve Yakınsaklık Testleri</vt:lpstr>
      <vt:lpstr>Alterne Seriler</vt:lpstr>
      <vt:lpstr>Alterne Seriler</vt:lpstr>
      <vt:lpstr>Alterne Seriler</vt:lpstr>
      <vt:lpstr>Alterne Seriler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827</cp:revision>
  <cp:lastPrinted>2016-10-24T07:53:35Z</cp:lastPrinted>
  <dcterms:created xsi:type="dcterms:W3CDTF">2016-09-18T09:35:24Z</dcterms:created>
  <dcterms:modified xsi:type="dcterms:W3CDTF">2020-03-30T09:40:02Z</dcterms:modified>
</cp:coreProperties>
</file>