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9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  <p:sldId id="1094" r:id="rId16"/>
    <p:sldId id="1095" r:id="rId17"/>
    <p:sldId id="1096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Pozitif Terimli Seriler ve Yakınsaklık Testleri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63" y="1210818"/>
            <a:ext cx="86582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2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Pozitif Terimli Seriler ve Yakınsaklık Testleri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80" y="1963102"/>
            <a:ext cx="79533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552068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err="1" smtClean="0"/>
              <a:t>Alterne</a:t>
            </a:r>
            <a:r>
              <a:rPr lang="tr-TR" sz="2700" dirty="0" smtClean="0"/>
              <a:t> Seriler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5" y="1572768"/>
            <a:ext cx="8774993" cy="37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65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552068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err="1" smtClean="0"/>
              <a:t>Alterne</a:t>
            </a:r>
            <a:r>
              <a:rPr lang="tr-TR" sz="2700" dirty="0" smtClean="0"/>
              <a:t> Seriler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5" y="1450086"/>
            <a:ext cx="9134475" cy="1714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3716655"/>
            <a:ext cx="88963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5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552068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err="1" smtClean="0"/>
              <a:t>Alterne</a:t>
            </a:r>
            <a:r>
              <a:rPr lang="tr-TR" sz="2700" dirty="0" smtClean="0"/>
              <a:t> Seriler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0" y="1950720"/>
            <a:ext cx="8737290" cy="29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0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552068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err="1" smtClean="0"/>
              <a:t>Alterne</a:t>
            </a:r>
            <a:r>
              <a:rPr lang="tr-TR" sz="2700" dirty="0" smtClean="0"/>
              <a:t> Seriler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5" y="1195844"/>
            <a:ext cx="8447341" cy="46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8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Pozitif Terimli Seriler ve Yakınsaklık Testleri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5" y="1924596"/>
            <a:ext cx="8130921" cy="25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Pozitif Terimli Seriler ve Yakınsaklık Testleri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21" y="1716409"/>
            <a:ext cx="8341424" cy="316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3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Pozitif Terimli Seriler ve Yakınsaklık Testleri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6" y="1121664"/>
            <a:ext cx="8050742" cy="4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Pozitif Terimli Seriler ve Yakınsaklık Testleri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r="8498"/>
          <a:stretch/>
        </p:blipFill>
        <p:spPr>
          <a:xfrm>
            <a:off x="257747" y="1243012"/>
            <a:ext cx="8715565" cy="7143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75" y="1872043"/>
            <a:ext cx="8551503" cy="34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7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Pozitif Terimli Seriler ve Yakınsaklık Testleri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32" y="1255776"/>
            <a:ext cx="7984694" cy="44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4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Pozitif Terimli Seriler ve Yakınsaklık Testleri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3" y="1176718"/>
            <a:ext cx="9191625" cy="31146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59" y="4291393"/>
            <a:ext cx="8460677" cy="153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Pozitif Terimli Seriler ve Yakınsaklık Testleri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72" y="1138476"/>
            <a:ext cx="8325420" cy="46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0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475" y="174116"/>
            <a:ext cx="5875496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Pozitif Terimli Seriler ve Yakınsaklık Testleri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390550"/>
            <a:ext cx="7880223" cy="42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45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12625</TotalTime>
  <Words>89</Words>
  <Application>Microsoft Office PowerPoint</Application>
  <PresentationFormat>Ekran Gösterisi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Pozitif Terimli Seriler ve Yakınsaklık Testleri</vt:lpstr>
      <vt:lpstr>Pozitif Terimli Seriler ve Yakınsaklık Testleri</vt:lpstr>
      <vt:lpstr>Pozitif Terimli Seriler ve Yakınsaklık Testleri</vt:lpstr>
      <vt:lpstr>Pozitif Terimli Seriler ve Yakınsaklık Testleri</vt:lpstr>
      <vt:lpstr>Pozitif Terimli Seriler ve Yakınsaklık Testleri</vt:lpstr>
      <vt:lpstr>Pozitif Terimli Seriler ve Yakınsaklık Testleri</vt:lpstr>
      <vt:lpstr>Pozitif Terimli Seriler ve Yakınsaklık Testleri</vt:lpstr>
      <vt:lpstr>Pozitif Terimli Seriler ve Yakınsaklık Testleri</vt:lpstr>
      <vt:lpstr>Pozitif Terimli Seriler ve Yakınsaklık Testleri</vt:lpstr>
      <vt:lpstr>Pozitif Terimli Seriler ve Yakınsaklık Testleri</vt:lpstr>
      <vt:lpstr>Alterne Seriler</vt:lpstr>
      <vt:lpstr>Alterne Seriler</vt:lpstr>
      <vt:lpstr>Alterne Seriler</vt:lpstr>
      <vt:lpstr>Alterne Seriler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827</cp:revision>
  <cp:lastPrinted>2016-10-24T07:53:35Z</cp:lastPrinted>
  <dcterms:created xsi:type="dcterms:W3CDTF">2016-09-18T09:35:24Z</dcterms:created>
  <dcterms:modified xsi:type="dcterms:W3CDTF">2020-03-30T09:40:02Z</dcterms:modified>
</cp:coreProperties>
</file>