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52" r:id="rId3"/>
    <p:sldId id="353" r:id="rId4"/>
    <p:sldId id="354" r:id="rId5"/>
    <p:sldId id="355" r:id="rId6"/>
    <p:sldId id="356" r:id="rId7"/>
    <p:sldId id="301" r:id="rId8"/>
    <p:sldId id="314" r:id="rId9"/>
    <p:sldId id="302" r:id="rId10"/>
    <p:sldId id="303" r:id="rId11"/>
    <p:sldId id="311" r:id="rId12"/>
    <p:sldId id="304" r:id="rId13"/>
    <p:sldId id="309" r:id="rId14"/>
    <p:sldId id="305" r:id="rId15"/>
    <p:sldId id="306" r:id="rId16"/>
    <p:sldId id="307" r:id="rId17"/>
    <p:sldId id="312" r:id="rId18"/>
    <p:sldId id="313" r:id="rId19"/>
    <p:sldId id="308" r:id="rId20"/>
    <p:sldId id="310" r:id="rId21"/>
    <p:sldId id="315" r:id="rId22"/>
    <p:sldId id="316" r:id="rId23"/>
    <p:sldId id="317" r:id="rId24"/>
    <p:sldId id="320" r:id="rId25"/>
    <p:sldId id="321" r:id="rId26"/>
    <p:sldId id="319" r:id="rId27"/>
    <p:sldId id="318" r:id="rId28"/>
    <p:sldId id="322" r:id="rId29"/>
    <p:sldId id="323" r:id="rId30"/>
    <p:sldId id="324" r:id="rId31"/>
    <p:sldId id="325" r:id="rId32"/>
    <p:sldId id="326" r:id="rId33"/>
    <p:sldId id="327" r:id="rId34"/>
    <p:sldId id="329" r:id="rId35"/>
    <p:sldId id="328" r:id="rId36"/>
    <p:sldId id="330" r:id="rId37"/>
    <p:sldId id="331" r:id="rId38"/>
    <p:sldId id="332" r:id="rId39"/>
    <p:sldId id="334" r:id="rId4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3C2E8E-BE64-4C60-B38C-3B7D0FB99B3B}" v="1" dt="2018-12-27T18:30:20.1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E89C1A1-AF7E-49E3-89AC-DCAE9E877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39F75FC0-6664-4EE8-9185-D031E8032E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3002D34-E3CF-470E-98C0-A1A209959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1036-DE09-44D3-832D-8E15033568CE}" type="datetimeFigureOut">
              <a:rPr lang="tr-TR" smtClean="0"/>
              <a:t>27.12.2018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7442001-D6AC-4BAA-A113-479C1EBEF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503AD1C-6584-4347-B72A-A7F28EDF8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460AA-597D-458F-A1F9-905116CBB5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2841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ED82FFD1-23AF-4B5A-8B26-116622EB4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F0B4304-E6C3-464D-9095-B6CDC4034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60CFDC9-9E01-49A8-B7A9-A37E97E83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1036-DE09-44D3-832D-8E15033568CE}" type="datetimeFigureOut">
              <a:rPr lang="tr-TR" smtClean="0"/>
              <a:t>27.12.2018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FFC91CB-6F6A-4B3E-BD02-85EB6A60B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2B13ED5-9623-4CF9-8335-8058CDF07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460AA-597D-458F-A1F9-905116CBB5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051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C86AF31C-2CCF-4073-B37E-3BDA944F3E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46B71AA4-8FFA-4217-B33B-89A9193F4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A062376-7EC3-4080-A9F6-C584A3E5A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1036-DE09-44D3-832D-8E15033568CE}" type="datetimeFigureOut">
              <a:rPr lang="tr-TR" smtClean="0"/>
              <a:t>27.12.2018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CCB7014-8C09-4DD1-B7B0-6923EF3BC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FB1F6D5-81A9-44FC-B11F-72C272449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460AA-597D-458F-A1F9-905116CBB5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4206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>
            <a:extLst>
              <a:ext uri="{FF2B5EF4-FFF2-40B4-BE49-F238E27FC236}">
                <a16:creationId xmlns:a16="http://schemas.microsoft.com/office/drawing/2014/main" id="{0C60B4FC-6F38-4A6C-AC29-BE11FC416E06}"/>
              </a:ext>
            </a:extLst>
          </p:cNvPr>
          <p:cNvSpPr>
            <a:spLocks noChangeArrowheads="1"/>
          </p:cNvSpPr>
          <p:nvPr/>
        </p:nvSpPr>
        <p:spPr bwMode="hidden">
          <a:xfrm>
            <a:off x="304800" y="3200400"/>
            <a:ext cx="11684000" cy="13414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tr-TR" sz="2400" b="0">
              <a:solidFill>
                <a:srgbClr val="5B5249"/>
              </a:solidFill>
            </a:endParaRPr>
          </a:p>
        </p:txBody>
      </p:sp>
      <p:pic>
        <p:nvPicPr>
          <p:cNvPr id="5" name="Picture 1027" descr="D:\FRONTPAGE THEMES\NATURE\ANABNR2.PNG">
            <a:extLst>
              <a:ext uri="{FF2B5EF4-FFF2-40B4-BE49-F238E27FC236}">
                <a16:creationId xmlns:a16="http://schemas.microsoft.com/office/drawing/2014/main" id="{27EC4E4E-0CDC-4866-85A9-9DCEDAB2B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0" t="-1314" r="-2" b="-36961"/>
          <a:stretch>
            <a:fillRect/>
          </a:stretch>
        </p:blipFill>
        <p:spPr bwMode="auto">
          <a:xfrm>
            <a:off x="711200" y="3200400"/>
            <a:ext cx="112776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28">
            <a:extLst>
              <a:ext uri="{FF2B5EF4-FFF2-40B4-BE49-F238E27FC236}">
                <a16:creationId xmlns:a16="http://schemas.microsoft.com/office/drawing/2014/main" id="{41AD8A6E-A1D7-4F0E-A84E-2609621B212A}"/>
              </a:ext>
            </a:extLst>
          </p:cNvPr>
          <p:cNvSpPr>
            <a:spLocks noChangeArrowheads="1"/>
          </p:cNvSpPr>
          <p:nvPr/>
        </p:nvSpPr>
        <p:spPr bwMode="hidden">
          <a:xfrm>
            <a:off x="1060451" y="2895600"/>
            <a:ext cx="406400" cy="9906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tr-TR" sz="2400" b="0">
              <a:solidFill>
                <a:srgbClr val="5B5249"/>
              </a:solidFill>
            </a:endParaRPr>
          </a:p>
        </p:txBody>
      </p:sp>
      <p:sp>
        <p:nvSpPr>
          <p:cNvPr id="25605" name="Rectangle 1029"/>
          <p:cNvSpPr>
            <a:spLocks noGrp="1" noChangeArrowheads="1"/>
          </p:cNvSpPr>
          <p:nvPr>
            <p:ph type="ctrTitle"/>
          </p:nvPr>
        </p:nvSpPr>
        <p:spPr>
          <a:xfrm>
            <a:off x="1524000" y="19812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606" name="Rectangle 1030"/>
          <p:cNvSpPr>
            <a:spLocks noGrp="1" noChangeArrowheads="1"/>
          </p:cNvSpPr>
          <p:nvPr>
            <p:ph type="subTitle" idx="1"/>
          </p:nvPr>
        </p:nvSpPr>
        <p:spPr>
          <a:xfrm>
            <a:off x="2717800" y="4351338"/>
            <a:ext cx="8534400" cy="1371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1031">
            <a:extLst>
              <a:ext uri="{FF2B5EF4-FFF2-40B4-BE49-F238E27FC236}">
                <a16:creationId xmlns:a16="http://schemas.microsoft.com/office/drawing/2014/main" id="{55EC31F8-297F-4AB1-9FC1-7A83CF28ED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2">
            <a:extLst>
              <a:ext uri="{FF2B5EF4-FFF2-40B4-BE49-F238E27FC236}">
                <a16:creationId xmlns:a16="http://schemas.microsoft.com/office/drawing/2014/main" id="{3A14DFED-C911-4C0E-83D1-DEFAF3A7E4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3">
            <a:extLst>
              <a:ext uri="{FF2B5EF4-FFF2-40B4-BE49-F238E27FC236}">
                <a16:creationId xmlns:a16="http://schemas.microsoft.com/office/drawing/2014/main" id="{EA355AED-DE7A-4BAE-8951-49CC852E2C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24600"/>
            <a:ext cx="2540000" cy="457200"/>
          </a:xfrm>
        </p:spPr>
        <p:txBody>
          <a:bodyPr/>
          <a:lstStyle>
            <a:lvl1pPr>
              <a:defRPr sz="1400" b="1" smtClean="0"/>
            </a:lvl1pPr>
          </a:lstStyle>
          <a:p>
            <a:pPr>
              <a:defRPr/>
            </a:pPr>
            <a:fld id="{95DB74A1-B214-4C21-B2E6-D120F8B8E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53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8109A1E-341F-4855-AF16-5B6D9FCDA8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49ABCE36-6A4B-474D-A444-C1C3198BA6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F5CC2A12-2731-4D8F-B379-A2E158A57B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 b="1" smtClean="0"/>
            </a:lvl1pPr>
          </a:lstStyle>
          <a:p>
            <a:pPr>
              <a:defRPr/>
            </a:pPr>
            <a:fld id="{912208CF-203B-496E-AC2F-C39FF80B4FE3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021759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13D782B0-E18D-4FCF-841B-F63DE54057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4FD61FE-27F6-4294-87C5-2EC024E700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FE69371F-0468-494C-8D36-04A814D020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 b="1" smtClean="0"/>
            </a:lvl1pPr>
          </a:lstStyle>
          <a:p>
            <a:pPr>
              <a:defRPr/>
            </a:pPr>
            <a:fld id="{3692BE97-C782-4A1E-B9CA-2496B1B15FAF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38545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210185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05600" y="210185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8107078-9219-4268-A049-FFBA7B2023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EA04B73-AC01-4E8A-A17F-C7967C4E22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1734F5F-BF54-414D-BEC5-54864978D0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 b="1" smtClean="0"/>
            </a:lvl1pPr>
          </a:lstStyle>
          <a:p>
            <a:pPr>
              <a:defRPr/>
            </a:pPr>
            <a:fld id="{29571E83-74F9-4B50-A078-C40DAF116DE4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082918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7800B68-8BB1-4712-AD3D-3C4C50CCEF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2029E218-0553-49C7-B94E-8FF353877A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4065612E-80BB-439A-BD7C-C7133793D6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 b="1" smtClean="0"/>
            </a:lvl1pPr>
          </a:lstStyle>
          <a:p>
            <a:pPr>
              <a:defRPr/>
            </a:pPr>
            <a:fld id="{18E3631A-BD7C-4015-A46A-3674298B48B6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323948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DAD7ABC4-1BA8-496C-89CF-BB721AAF8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ED0C990B-29B4-4A39-97CA-84E867D58F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E1D1BFD1-E93F-4D7E-B8E2-66E241F5F7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 b="1" smtClean="0"/>
            </a:lvl1pPr>
          </a:lstStyle>
          <a:p>
            <a:pPr>
              <a:defRPr/>
            </a:pPr>
            <a:fld id="{6F79C4D3-7ECE-46E9-987D-EA4A93AF23C9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254959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09304FB9-C2F7-414A-B05C-6C60BD90AD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9D7D1A5C-A4BA-4A5C-9D66-1A566AC147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8C301F46-98C3-4870-A04A-1235E4D73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 b="1" smtClean="0"/>
            </a:lvl1pPr>
          </a:lstStyle>
          <a:p>
            <a:pPr>
              <a:defRPr/>
            </a:pPr>
            <a:fld id="{1437DB53-727B-4281-8832-852382FB7635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797023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4B47DE2-F334-44E8-AE73-6E06A989B9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C40D954-CA88-45C8-AF04-AF09F3F5DE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32EB672-0C05-4A16-A633-3F430E9E99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 b="1" smtClean="0"/>
            </a:lvl1pPr>
          </a:lstStyle>
          <a:p>
            <a:pPr>
              <a:defRPr/>
            </a:pPr>
            <a:fld id="{8755F881-E044-4734-8980-FA6D8D34852E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021510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DC1403D-C1F9-48B9-BF33-A9A8A77A0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061585B-3675-46AA-8151-268D2504C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57EF51C-DEF9-4D4C-8A83-CF151D31A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1036-DE09-44D3-832D-8E15033568CE}" type="datetimeFigureOut">
              <a:rPr lang="tr-TR" smtClean="0"/>
              <a:t>27.12.2018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BD91111-305A-475F-A4E4-BB42E601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EB72BA8-B33D-426D-B501-841611FA5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460AA-597D-458F-A1F9-905116CBB5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36845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80F626E-243B-4DCC-973E-1791DFD05C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C013686-EEF1-4DCD-ACC6-AD977F3DA4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9AB0E858-ACBD-4305-B092-7A3261888B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 b="1" smtClean="0"/>
            </a:lvl1pPr>
          </a:lstStyle>
          <a:p>
            <a:pPr>
              <a:defRPr/>
            </a:pPr>
            <a:fld id="{CADEF0C5-7DB2-4C0F-8277-A75E5DA805C7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127970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8662E402-8B94-4AD2-A063-9CF09CCBFB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1207CF9-178C-480C-90E8-E61175D6B6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24714BE9-41A6-4082-8013-4DFCE2B03F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 b="1" smtClean="0"/>
            </a:lvl1pPr>
          </a:lstStyle>
          <a:p>
            <a:pPr>
              <a:defRPr/>
            </a:pPr>
            <a:fld id="{2BFB55B6-7072-4EEC-874B-2095779064B5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342103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4800" y="838200"/>
            <a:ext cx="2590800" cy="5378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2400" y="838200"/>
            <a:ext cx="7569200" cy="5378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61556B68-6AF5-4D64-BC49-77E6EEAB3A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B3C1476-E3F8-4A35-8622-6C7BEBB521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A6E7432C-55AE-4ECC-818A-00A8C75A2D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 b="1" smtClean="0"/>
            </a:lvl1pPr>
          </a:lstStyle>
          <a:p>
            <a:pPr>
              <a:defRPr/>
            </a:pPr>
            <a:fld id="{CB05B7D7-EA5A-4B58-A956-F5D5B74BCC44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0703743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838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2400" y="210185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705600" y="2101850"/>
            <a:ext cx="5080000" cy="4114800"/>
          </a:xfrm>
        </p:spPr>
        <p:txBody>
          <a:bodyPr/>
          <a:lstStyle/>
          <a:p>
            <a:pPr lvl="0"/>
            <a:endParaRPr lang="tr-TR" noProof="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216BBE9-48CF-4291-853F-9B3C23BA3A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560A4E6B-6F1B-4652-84A2-E8BD01DBCB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D57DDE3A-2CD3-4539-911D-B931B309FB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 b="1" smtClean="0"/>
            </a:lvl1pPr>
          </a:lstStyle>
          <a:p>
            <a:pPr>
              <a:defRPr/>
            </a:pPr>
            <a:fld id="{1CB5836D-CB62-4278-B895-3E6F32E77364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44266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838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422400" y="2101850"/>
            <a:ext cx="5080000" cy="4114800"/>
          </a:xfrm>
        </p:spPr>
        <p:txBody>
          <a:bodyPr/>
          <a:lstStyle/>
          <a:p>
            <a:pPr lvl="0"/>
            <a:endParaRPr lang="tr-T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05600" y="210185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D121F8E-01CE-49B4-88DC-B763184448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6DD23E5-AEDA-468E-AF99-42C2FC79EC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0B030BD3-A7A3-4D13-81C2-ADADCE5C67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 b="1" smtClean="0"/>
            </a:lvl1pPr>
          </a:lstStyle>
          <a:p>
            <a:pPr>
              <a:defRPr/>
            </a:pPr>
            <a:fld id="{3C7C91CB-A3CA-4015-8C9A-7540DBF034E2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151367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114A8E5-3957-4333-A747-3BF86E395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DB138F6-6C5C-45C6-9D9E-9E126AA97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B8D5C85-A3E4-4077-B850-9C8E2B5D9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1036-DE09-44D3-832D-8E15033568CE}" type="datetimeFigureOut">
              <a:rPr lang="tr-TR" smtClean="0"/>
              <a:t>27.12.2018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FBDAEC1-C674-4322-9B7B-1B6AD0FB7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D9B7F30-195C-4398-A47E-8818F5A81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460AA-597D-458F-A1F9-905116CBB5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233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1BAE30A-DD9B-4592-9B3C-2CA31362F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045443E-725C-49F9-AB16-E12193025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1474005-2C23-4D9E-A7CA-B2E102ABF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8C92858-0976-4FC1-913E-4747024EA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1036-DE09-44D3-832D-8E15033568CE}" type="datetimeFigureOut">
              <a:rPr lang="tr-TR" smtClean="0"/>
              <a:t>27.12.2018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DC591E7-871C-4922-B5C1-08F1C9E3C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F2BEC18-F813-4D4F-8B7C-E7F522677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460AA-597D-458F-A1F9-905116CBB5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8902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7A9ECB66-2982-4AF7-AC08-8AF1EB422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0B9A545-9C5A-4440-9B9E-DBA8CCE0E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4994009-0AF4-4FDA-A928-F7E729C8F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2C4B9496-E37C-4E4E-8129-4F3F401809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5C76CEBD-958F-434C-A184-2747F64578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7799C677-2104-4890-BD7E-2C4F0D9A8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1036-DE09-44D3-832D-8E15033568CE}" type="datetimeFigureOut">
              <a:rPr lang="tr-TR" smtClean="0"/>
              <a:t>27.12.2018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3D634D91-7916-4B3C-81E8-283DB9A31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175187F9-FD32-456A-8140-168635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460AA-597D-458F-A1F9-905116CBB5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8204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42B4667-1997-4CD3-B7BC-E6FD5DA2D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238306DC-AAD8-4457-AA8A-4B8878FA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1036-DE09-44D3-832D-8E15033568CE}" type="datetimeFigureOut">
              <a:rPr lang="tr-TR" smtClean="0"/>
              <a:t>27.12.2018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C42A6220-6935-4046-AD00-1A6E9CBB8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FCAF146-001F-4929-9014-CA5CA7A64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460AA-597D-458F-A1F9-905116CBB5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2510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B6E1CBC4-3198-4619-8487-8C4EEDB09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1036-DE09-44D3-832D-8E15033568CE}" type="datetimeFigureOut">
              <a:rPr lang="tr-TR" smtClean="0"/>
              <a:t>27.12.2018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990989A6-5A28-4232-BAE2-CEE6622D0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D8959B5-04B4-45B6-83DE-6B85BB96D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460AA-597D-458F-A1F9-905116CBB5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5158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C8B4007-4130-441F-A97C-950D3D3CA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FD27B36-D700-4596-B004-4E21CB88C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92443B4-0DD9-4C16-94B1-666E75A519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001F018-F9CE-413A-AFD2-A221962A4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1036-DE09-44D3-832D-8E15033568CE}" type="datetimeFigureOut">
              <a:rPr lang="tr-TR" smtClean="0"/>
              <a:t>27.12.2018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A77E89A-2EAB-4EDA-A696-52F7B5BA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F2B53CB-8FBE-4F6C-9AE3-905BE17FB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460AA-597D-458F-A1F9-905116CBB5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9587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A4E14F4-C4ED-40A4-99FD-D8D09BB18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36DD030C-9B10-4BD6-9220-134666D536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206B685-5204-4E05-8E6A-D81446206B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DCDA0A9-7A05-41C7-82CA-510A42610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1036-DE09-44D3-832D-8E15033568CE}" type="datetimeFigureOut">
              <a:rPr lang="tr-TR" smtClean="0"/>
              <a:t>27.12.2018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D3700AF-866F-46C7-9C2D-C9AD4810D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23FBC2-4CB1-41D7-82C6-42BFD80CD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460AA-597D-458F-A1F9-905116CBB5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131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8DCE0A21-BEEA-4737-932C-D59E7E936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6667CAD-FF59-4911-9B7C-336D8A7D5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CF62E43-96D8-4ED6-A2AC-E16444C7A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31036-DE09-44D3-832D-8E15033568CE}" type="datetimeFigureOut">
              <a:rPr lang="tr-TR" smtClean="0"/>
              <a:t>27.12.2018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124590B-D31A-422D-90BB-B30AB5AFE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A530665-8E1D-496E-A463-32C739D7E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460AA-597D-458F-A1F9-905116CBB5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35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061DCE7-0809-407B-AE2E-60DA0D3B9A75}"/>
              </a:ext>
            </a:extLst>
          </p:cNvPr>
          <p:cNvSpPr>
            <a:spLocks noChangeArrowheads="1"/>
          </p:cNvSpPr>
          <p:nvPr/>
        </p:nvSpPr>
        <p:spPr bwMode="hidden">
          <a:xfrm>
            <a:off x="203200" y="0"/>
            <a:ext cx="19304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tr-TR" sz="2400" b="0">
              <a:solidFill>
                <a:srgbClr val="5B5249"/>
              </a:solidFill>
            </a:endParaRP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ADFB793-4015-47DE-B51E-B3899D921D19}"/>
              </a:ext>
            </a:extLst>
          </p:cNvPr>
          <p:cNvSpPr>
            <a:spLocks noChangeArrowheads="1"/>
          </p:cNvSpPr>
          <p:nvPr/>
        </p:nvSpPr>
        <p:spPr bwMode="hidden">
          <a:xfrm>
            <a:off x="2235200" y="0"/>
            <a:ext cx="9956800" cy="12192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tr-TR" sz="2400" b="0">
              <a:solidFill>
                <a:srgbClr val="5B5249"/>
              </a:solidFill>
            </a:endParaRPr>
          </a:p>
        </p:txBody>
      </p:sp>
      <p:sp>
        <p:nvSpPr>
          <p:cNvPr id="1028" name="Rectangle 4" descr="Stationery">
            <a:extLst>
              <a:ext uri="{FF2B5EF4-FFF2-40B4-BE49-F238E27FC236}">
                <a16:creationId xmlns:a16="http://schemas.microsoft.com/office/drawing/2014/main" id="{D9911783-0C1A-446E-9E68-4EF0DB420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0"/>
            <a:ext cx="1625600" cy="762000"/>
          </a:xfrm>
          <a:prstGeom prst="rect">
            <a:avLst/>
          </a:prstGeom>
          <a:blipFill dpi="0" rotWithShape="0">
            <a:blip r:embed="rId15" cstate="print"/>
            <a:srcRect/>
            <a:tile tx="0" ty="0" sx="100000" sy="100000" flip="none" algn="tl"/>
          </a:blip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tr-TR" sz="2400" b="0">
              <a:solidFill>
                <a:srgbClr val="5B5249"/>
              </a:solidFill>
            </a:endParaRPr>
          </a:p>
        </p:txBody>
      </p:sp>
      <p:sp>
        <p:nvSpPr>
          <p:cNvPr id="1029" name="Rectangle 5" descr="Stationery">
            <a:extLst>
              <a:ext uri="{FF2B5EF4-FFF2-40B4-BE49-F238E27FC236}">
                <a16:creationId xmlns:a16="http://schemas.microsoft.com/office/drawing/2014/main" id="{6C6F712E-F7AE-4875-852C-07840EFC2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09600" cy="6858000"/>
          </a:xfrm>
          <a:prstGeom prst="rect">
            <a:avLst/>
          </a:prstGeom>
          <a:blipFill dpi="0" rotWithShape="0">
            <a:blip r:embed="rId15" cstate="print"/>
            <a:srcRect/>
            <a:tile tx="0" ty="0" sx="100000" sy="100000" flip="none" algn="tl"/>
          </a:blip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tr-TR" sz="2400" b="0">
              <a:solidFill>
                <a:srgbClr val="5B5249"/>
              </a:solidFill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19BAE24F-1951-4BF2-9C9F-71DB2195B6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22400" y="8382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r-TR"/>
              <a:t>Click to edit Master title style</a:t>
            </a:r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id="{180EDA8C-13EB-41C4-9A02-DB2274C62D3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22400" y="64135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2A3D7A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4" name="Rectangle 8">
            <a:extLst>
              <a:ext uri="{FF2B5EF4-FFF2-40B4-BE49-F238E27FC236}">
                <a16:creationId xmlns:a16="http://schemas.microsoft.com/office/drawing/2014/main" id="{99F49200-DBC7-4016-89B8-A38F571D13A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4135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2A3D7A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2057" name="Picture 9" descr="C:\Wendy\anabnr2.GIF">
            <a:extLst>
              <a:ext uri="{FF2B5EF4-FFF2-40B4-BE49-F238E27FC236}">
                <a16:creationId xmlns:a16="http://schemas.microsoft.com/office/drawing/2014/main" id="{695AE76C-628F-4AB7-B73C-C25FBF007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1" y="1"/>
            <a:ext cx="1055370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0">
            <a:extLst>
              <a:ext uri="{FF2B5EF4-FFF2-40B4-BE49-F238E27FC236}">
                <a16:creationId xmlns:a16="http://schemas.microsoft.com/office/drawing/2014/main" id="{BADA4ACF-A5EB-4C55-9592-F0F4BDEAA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457200"/>
            <a:ext cx="3352800" cy="3048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tr-TR" sz="2400" b="0">
              <a:solidFill>
                <a:srgbClr val="5B5249"/>
              </a:solidFill>
            </a:endParaRPr>
          </a:p>
        </p:txBody>
      </p:sp>
      <p:sp>
        <p:nvSpPr>
          <p:cNvPr id="24587" name="Rectangle 11">
            <a:extLst>
              <a:ext uri="{FF2B5EF4-FFF2-40B4-BE49-F238E27FC236}">
                <a16:creationId xmlns:a16="http://schemas.microsoft.com/office/drawing/2014/main" id="{B49AECFB-625D-41C0-B659-E9E9C26E478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72800" y="64135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400" b="0" smtClean="0">
                <a:solidFill>
                  <a:srgbClr val="2A3D7A"/>
                </a:solidFill>
              </a:defRPr>
            </a:lvl1pPr>
          </a:lstStyle>
          <a:p>
            <a:pPr>
              <a:defRPr/>
            </a:pPr>
            <a:fld id="{95A305C9-9A79-42D1-9F5A-D82BCF45A9C0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  <p:sp>
        <p:nvSpPr>
          <p:cNvPr id="2060" name="Rectangle 12">
            <a:extLst>
              <a:ext uri="{FF2B5EF4-FFF2-40B4-BE49-F238E27FC236}">
                <a16:creationId xmlns:a16="http://schemas.microsoft.com/office/drawing/2014/main" id="{11A583B0-1CDF-4A91-BA3C-DA30FD7B55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22400" y="210185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r-TR"/>
              <a:t>Click to edit Master text styles</a:t>
            </a:r>
          </a:p>
          <a:p>
            <a:pPr lvl="1"/>
            <a:r>
              <a:rPr lang="en-US" altLang="tr-TR"/>
              <a:t>Second level</a:t>
            </a:r>
          </a:p>
          <a:p>
            <a:pPr lvl="2"/>
            <a:r>
              <a:rPr lang="en-US" altLang="tr-TR"/>
              <a:t>Third level</a:t>
            </a:r>
          </a:p>
          <a:p>
            <a:pPr lvl="3"/>
            <a:r>
              <a:rPr lang="en-US" altLang="tr-TR"/>
              <a:t>Fourth level</a:t>
            </a:r>
          </a:p>
          <a:p>
            <a:pPr lvl="4"/>
            <a:r>
              <a:rPr lang="en-US" altLang="tr-TR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054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027113" indent="-4556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Unvan 1">
            <a:extLst>
              <a:ext uri="{FF2B5EF4-FFF2-40B4-BE49-F238E27FC236}">
                <a16:creationId xmlns:a16="http://schemas.microsoft.com/office/drawing/2014/main" id="{450E73AC-FF17-4B72-8EBE-C069AC8A0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/>
              <a:t>SİHİZM</a:t>
            </a:r>
          </a:p>
        </p:txBody>
      </p:sp>
      <p:sp>
        <p:nvSpPr>
          <p:cNvPr id="62467" name="İçerik Yer Tutucusu 2">
            <a:extLst>
              <a:ext uri="{FF2B5EF4-FFF2-40B4-BE49-F238E27FC236}">
                <a16:creationId xmlns:a16="http://schemas.microsoft.com/office/drawing/2014/main" id="{96670039-17F7-4A40-B26C-476B843C5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altLang="tr-TR" sz="2800"/>
              <a:t>XVI asırda Pencapta çıktı</a:t>
            </a:r>
          </a:p>
          <a:p>
            <a:r>
              <a:rPr lang="tr-TR" altLang="tr-TR" sz="2800"/>
              <a:t>İslam ve hizduizm karışımı eklektik bir din</a:t>
            </a:r>
          </a:p>
          <a:p>
            <a:r>
              <a:rPr lang="tr-TR" altLang="tr-TR" sz="2800"/>
              <a:t>Hinduizmdeki: Çok tanrıcılığı, puja ibadetini, Kast sistemini, Avatara inancını, kurbanı, sati uygulamasını reddetti.</a:t>
            </a:r>
          </a:p>
          <a:p>
            <a:r>
              <a:rPr lang="tr-TR" altLang="tr-TR" sz="2800"/>
              <a:t>Hinduizmden Maya, samsara, karma,  mokşa inancını ve ölüleri yakma geleniğini, yoga ve meditasyon uygulamasını korudu.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Unvan 1">
            <a:extLst>
              <a:ext uri="{FF2B5EF4-FFF2-40B4-BE49-F238E27FC236}">
                <a16:creationId xmlns:a16="http://schemas.microsoft.com/office/drawing/2014/main" id="{00E0D3B0-58F1-46F8-9A87-3583E59FC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pic>
        <p:nvPicPr>
          <p:cNvPr id="71683" name="İçerik Yer Tutucusu 3">
            <a:extLst>
              <a:ext uri="{FF2B5EF4-FFF2-40B4-BE49-F238E27FC236}">
                <a16:creationId xmlns:a16="http://schemas.microsoft.com/office/drawing/2014/main" id="{C2599883-53EA-4E04-9024-3537F783D6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1812926"/>
            <a:ext cx="6400800" cy="4479925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Unvan 1">
            <a:extLst>
              <a:ext uri="{FF2B5EF4-FFF2-40B4-BE49-F238E27FC236}">
                <a16:creationId xmlns:a16="http://schemas.microsoft.com/office/drawing/2014/main" id="{8B8FBA3C-B4BE-4D6F-8150-5654CD420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/>
              <a:t>Kutsal Metin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7808E45-7980-4A40-81E3-C9384E147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tr-TR" dirty="0"/>
              <a:t>Adi Grand</a:t>
            </a:r>
          </a:p>
          <a:p>
            <a:pPr>
              <a:defRPr/>
            </a:pPr>
            <a:r>
              <a:rPr lang="tr-TR" dirty="0"/>
              <a:t>Guru Grand Sahip</a:t>
            </a:r>
          </a:p>
          <a:p>
            <a:pPr marL="0" indent="0">
              <a:buNone/>
              <a:defRPr/>
            </a:pPr>
            <a:r>
              <a:rPr lang="tr-TR" dirty="0"/>
              <a:t>Bunlar iki isimdir</a:t>
            </a:r>
          </a:p>
          <a:p>
            <a:pPr marL="0" indent="0">
              <a:buNone/>
              <a:defRPr/>
            </a:pPr>
            <a:r>
              <a:rPr lang="tr-TR" dirty="0"/>
              <a:t>Bu metinlerin içinde guruların sözleri yer alır.</a:t>
            </a:r>
          </a:p>
          <a:p>
            <a:pPr marL="0" indent="0">
              <a:buNone/>
              <a:defRPr/>
            </a:pPr>
            <a:r>
              <a:rPr lang="tr-TR" dirty="0"/>
              <a:t>Ayrıca başka dinlere ait kimselerin de sözleri vardır.</a:t>
            </a:r>
          </a:p>
          <a:p>
            <a:pPr>
              <a:defRPr/>
            </a:pPr>
            <a:r>
              <a:rPr lang="tr-TR" dirty="0"/>
              <a:t>Her </a:t>
            </a:r>
            <a:r>
              <a:rPr lang="tr-TR" dirty="0" err="1"/>
              <a:t>sih</a:t>
            </a:r>
            <a:r>
              <a:rPr lang="tr-TR" dirty="0"/>
              <a:t> mabedinde Adi Grand bulunur. İbadetin temelidir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Unvan 1">
            <a:extLst>
              <a:ext uri="{FF2B5EF4-FFF2-40B4-BE49-F238E27FC236}">
                <a16:creationId xmlns:a16="http://schemas.microsoft.com/office/drawing/2014/main" id="{3A4FD361-A901-41A4-8F94-76940A9CE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pic>
        <p:nvPicPr>
          <p:cNvPr id="73731" name="İçerik Yer Tutucusu 3">
            <a:extLst>
              <a:ext uri="{FF2B5EF4-FFF2-40B4-BE49-F238E27FC236}">
                <a16:creationId xmlns:a16="http://schemas.microsoft.com/office/drawing/2014/main" id="{A0E910C5-B575-4051-9038-C8D5AD269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1951038"/>
            <a:ext cx="3886200" cy="489585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Unvan 1">
            <a:extLst>
              <a:ext uri="{FF2B5EF4-FFF2-40B4-BE49-F238E27FC236}">
                <a16:creationId xmlns:a16="http://schemas.microsoft.com/office/drawing/2014/main" id="{2528B236-EBE0-4CC2-B5F9-1AA84F706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pic>
        <p:nvPicPr>
          <p:cNvPr id="74755" name="İçerik Yer Tutucusu 5">
            <a:extLst>
              <a:ext uri="{FF2B5EF4-FFF2-40B4-BE49-F238E27FC236}">
                <a16:creationId xmlns:a16="http://schemas.microsoft.com/office/drawing/2014/main" id="{0498EF9F-EA8C-42F5-9CDC-C4C528C7B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1990725"/>
            <a:ext cx="6248400" cy="467995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Unvan 1">
            <a:extLst>
              <a:ext uri="{FF2B5EF4-FFF2-40B4-BE49-F238E27FC236}">
                <a16:creationId xmlns:a16="http://schemas.microsoft.com/office/drawing/2014/main" id="{B91CDFB1-6AD1-4D8F-BA42-729B811B3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pic>
        <p:nvPicPr>
          <p:cNvPr id="75779" name="İçerik Yer Tutucusu 5">
            <a:extLst>
              <a:ext uri="{FF2B5EF4-FFF2-40B4-BE49-F238E27FC236}">
                <a16:creationId xmlns:a16="http://schemas.microsoft.com/office/drawing/2014/main" id="{06773EAF-3CB2-4CCF-82E0-9A48076D8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1919289"/>
            <a:ext cx="6629400" cy="442912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Unvan 1">
            <a:extLst>
              <a:ext uri="{FF2B5EF4-FFF2-40B4-BE49-F238E27FC236}">
                <a16:creationId xmlns:a16="http://schemas.microsoft.com/office/drawing/2014/main" id="{48AB2443-FBD7-4AD0-BE91-B81978458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pic>
        <p:nvPicPr>
          <p:cNvPr id="76803" name="İçerik Yer Tutucusu 3">
            <a:extLst>
              <a:ext uri="{FF2B5EF4-FFF2-40B4-BE49-F238E27FC236}">
                <a16:creationId xmlns:a16="http://schemas.microsoft.com/office/drawing/2014/main" id="{7BA4DBA9-A6BB-4FC8-90C5-3D1C030C5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2101850"/>
            <a:ext cx="7315200" cy="41148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Unvan 1">
            <a:extLst>
              <a:ext uri="{FF2B5EF4-FFF2-40B4-BE49-F238E27FC236}">
                <a16:creationId xmlns:a16="http://schemas.microsoft.com/office/drawing/2014/main" id="{7933ED05-F9B3-4E24-9C5B-1AB71B740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pic>
        <p:nvPicPr>
          <p:cNvPr id="77827" name="İçerik Yer Tutucusu 3">
            <a:extLst>
              <a:ext uri="{FF2B5EF4-FFF2-40B4-BE49-F238E27FC236}">
                <a16:creationId xmlns:a16="http://schemas.microsoft.com/office/drawing/2014/main" id="{87FBE95B-5E97-45CD-B93B-012E0EE041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2130425"/>
            <a:ext cx="6096000" cy="405765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Unvan 1">
            <a:extLst>
              <a:ext uri="{FF2B5EF4-FFF2-40B4-BE49-F238E27FC236}">
                <a16:creationId xmlns:a16="http://schemas.microsoft.com/office/drawing/2014/main" id="{B68BAC25-0FEA-4DE0-8911-28C782A78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pic>
        <p:nvPicPr>
          <p:cNvPr id="78851" name="İçerik Yer Tutucusu 3">
            <a:extLst>
              <a:ext uri="{FF2B5EF4-FFF2-40B4-BE49-F238E27FC236}">
                <a16:creationId xmlns:a16="http://schemas.microsoft.com/office/drawing/2014/main" id="{62C8977E-0C0A-413B-BCB6-1A23FF445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9500" y="2259014"/>
            <a:ext cx="5715000" cy="3800475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Unvan 1">
            <a:extLst>
              <a:ext uri="{FF2B5EF4-FFF2-40B4-BE49-F238E27FC236}">
                <a16:creationId xmlns:a16="http://schemas.microsoft.com/office/drawing/2014/main" id="{734C2215-B3ED-4AA2-B137-D55018433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pic>
        <p:nvPicPr>
          <p:cNvPr id="79875" name="İçerik Yer Tutucusu 3">
            <a:extLst>
              <a:ext uri="{FF2B5EF4-FFF2-40B4-BE49-F238E27FC236}">
                <a16:creationId xmlns:a16="http://schemas.microsoft.com/office/drawing/2014/main" id="{11856E22-FFE1-4BC0-B81B-C85125CB2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79789" y="2101850"/>
            <a:ext cx="6194425" cy="41148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Unvan 1">
            <a:extLst>
              <a:ext uri="{FF2B5EF4-FFF2-40B4-BE49-F238E27FC236}">
                <a16:creationId xmlns:a16="http://schemas.microsoft.com/office/drawing/2014/main" id="{3F02B60C-187A-4740-B23A-8FD43C524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pic>
        <p:nvPicPr>
          <p:cNvPr id="80899" name="İçerik Yer Tutucusu 3">
            <a:extLst>
              <a:ext uri="{FF2B5EF4-FFF2-40B4-BE49-F238E27FC236}">
                <a16:creationId xmlns:a16="http://schemas.microsoft.com/office/drawing/2014/main" id="{AEF4BAE4-52A4-44DA-8800-E603B8E33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2120900"/>
            <a:ext cx="7772400" cy="40767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Unvan 1">
            <a:extLst>
              <a:ext uri="{FF2B5EF4-FFF2-40B4-BE49-F238E27FC236}">
                <a16:creationId xmlns:a16="http://schemas.microsoft.com/office/drawing/2014/main" id="{D819154E-5A8B-4D23-B8F9-DBD95E21E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3491" name="İçerik Yer Tutucusu 2">
            <a:extLst>
              <a:ext uri="{FF2B5EF4-FFF2-40B4-BE49-F238E27FC236}">
                <a16:creationId xmlns:a16="http://schemas.microsoft.com/office/drawing/2014/main" id="{470F9ABB-7D7F-4114-924D-CCF2BC044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altLang="tr-TR"/>
              <a:t>İslam’dan </a:t>
            </a:r>
            <a:r>
              <a:rPr lang="tr-TR" altLang="tr-TR">
                <a:solidFill>
                  <a:srgbClr val="FF0000"/>
                </a:solidFill>
              </a:rPr>
              <a:t>Tevhit inancını aldı</a:t>
            </a:r>
          </a:p>
          <a:p>
            <a:r>
              <a:rPr lang="tr-TR" altLang="tr-TR">
                <a:solidFill>
                  <a:srgbClr val="FF0000"/>
                </a:solidFill>
              </a:rPr>
              <a:t>Ahiret inancını reddetti.</a:t>
            </a:r>
          </a:p>
          <a:p>
            <a:endParaRPr lang="tr-TR" altLang="tr-T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Unvan 1">
            <a:extLst>
              <a:ext uri="{FF2B5EF4-FFF2-40B4-BE49-F238E27FC236}">
                <a16:creationId xmlns:a16="http://schemas.microsoft.com/office/drawing/2014/main" id="{9D445D91-31EA-4A96-8B96-6E6DAE90B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/>
              <a:t>İnanç	</a:t>
            </a:r>
          </a:p>
        </p:txBody>
      </p:sp>
      <p:sp>
        <p:nvSpPr>
          <p:cNvPr id="81923" name="İçerik Yer Tutucusu 2">
            <a:extLst>
              <a:ext uri="{FF2B5EF4-FFF2-40B4-BE49-F238E27FC236}">
                <a16:creationId xmlns:a16="http://schemas.microsoft.com/office/drawing/2014/main" id="{8481107F-97B3-486A-B0B5-B3E9476DF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altLang="tr-TR"/>
              <a:t>Tek tanrı inancı: Ram, sat, Hari, Hüda, gobind gibi isimleri vardır</a:t>
            </a:r>
          </a:p>
          <a:p>
            <a:pPr lvl="1"/>
            <a:r>
              <a:rPr lang="tr-TR" altLang="tr-TR"/>
              <a:t>Tanımlanamaz</a:t>
            </a:r>
          </a:p>
          <a:p>
            <a:pPr lvl="1"/>
            <a:r>
              <a:rPr lang="tr-TR" altLang="tr-TR"/>
              <a:t>Kadiri mutlak</a:t>
            </a:r>
          </a:p>
          <a:p>
            <a:pPr lvl="1"/>
            <a:r>
              <a:rPr lang="tr-TR" altLang="tr-TR"/>
              <a:t>Her şeyin kaynağı</a:t>
            </a:r>
          </a:p>
          <a:p>
            <a:r>
              <a:rPr lang="tr-TR" altLang="tr-TR"/>
              <a:t>İnsan anlayışı</a:t>
            </a:r>
          </a:p>
          <a:p>
            <a:r>
              <a:rPr lang="tr-TR" altLang="tr-TR"/>
              <a:t>Karma-tenasüh</a:t>
            </a:r>
          </a:p>
          <a:p>
            <a:r>
              <a:rPr lang="tr-TR" altLang="tr-TR"/>
              <a:t>Maya öğretisi</a:t>
            </a:r>
          </a:p>
          <a:p>
            <a:r>
              <a:rPr lang="tr-TR" altLang="tr-TR"/>
              <a:t>Kurtuluş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Unvan 1">
            <a:extLst>
              <a:ext uri="{FF2B5EF4-FFF2-40B4-BE49-F238E27FC236}">
                <a16:creationId xmlns:a16="http://schemas.microsoft.com/office/drawing/2014/main" id="{C0B203E0-C741-4036-B40E-BE57919DB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/>
              <a:t>Kurtuluş</a:t>
            </a:r>
          </a:p>
        </p:txBody>
      </p:sp>
      <p:sp>
        <p:nvSpPr>
          <p:cNvPr id="82947" name="İçerik Yer Tutucusu 2">
            <a:extLst>
              <a:ext uri="{FF2B5EF4-FFF2-40B4-BE49-F238E27FC236}">
                <a16:creationId xmlns:a16="http://schemas.microsoft.com/office/drawing/2014/main" id="{B1BDB8C9-D905-49A2-B3B5-5625CF88C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altLang="tr-TR"/>
              <a:t>Tanrıyı tefekkürle gerçekleşir</a:t>
            </a:r>
          </a:p>
          <a:p>
            <a:r>
              <a:rPr lang="tr-TR" altLang="tr-TR"/>
              <a:t>Samraradan kurtulup Tanrıyla bütünleşmedir</a:t>
            </a:r>
          </a:p>
          <a:p>
            <a:r>
              <a:rPr lang="tr-TR" altLang="tr-TR"/>
              <a:t>Guruların inayetiyle gerçekleşir</a:t>
            </a:r>
          </a:p>
          <a:p>
            <a:r>
              <a:rPr lang="tr-TR" altLang="tr-TR"/>
              <a:t>Cennet-Cehenneme fazla yer verilmez</a:t>
            </a:r>
          </a:p>
          <a:p>
            <a:r>
              <a:rPr lang="tr-TR" altLang="tr-TR"/>
              <a:t>Ölüler Hindular gibi yakılır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Unvan 1">
            <a:extLst>
              <a:ext uri="{FF2B5EF4-FFF2-40B4-BE49-F238E27FC236}">
                <a16:creationId xmlns:a16="http://schemas.microsoft.com/office/drawing/2014/main" id="{7E83196C-AE83-4587-9A13-94B21D4BA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/>
              <a:t>Khalsa teşkilatı</a:t>
            </a:r>
          </a:p>
        </p:txBody>
      </p:sp>
      <p:sp>
        <p:nvSpPr>
          <p:cNvPr id="83971" name="İçerik Yer Tutucusu 2">
            <a:extLst>
              <a:ext uri="{FF2B5EF4-FFF2-40B4-BE49-F238E27FC236}">
                <a16:creationId xmlns:a16="http://schemas.microsoft.com/office/drawing/2014/main" id="{DAD725B8-E107-482C-88AF-37C78139E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altLang="tr-TR"/>
              <a:t>Gobind Singh tarafından kurulan askeri nitelikli kardeşlik teşkilatı. İslamın etkisinin sonucu. </a:t>
            </a:r>
          </a:p>
          <a:p>
            <a:r>
              <a:rPr lang="tr-TR" altLang="tr-TR"/>
              <a:t>Kesh: Saçları kesmemek</a:t>
            </a:r>
          </a:p>
          <a:p>
            <a:r>
              <a:rPr lang="tr-TR" altLang="tr-TR"/>
              <a:t>Kanga: Tarak taşımak</a:t>
            </a:r>
          </a:p>
          <a:p>
            <a:r>
              <a:rPr lang="tr-TR" altLang="tr-TR"/>
              <a:t>Kırpan: Hançer taşımak</a:t>
            </a:r>
          </a:p>
          <a:p>
            <a:r>
              <a:rPr lang="tr-TR" altLang="tr-TR"/>
              <a:t>Kara: Çelik bileklik takmak</a:t>
            </a:r>
          </a:p>
          <a:p>
            <a:r>
              <a:rPr lang="tr-TR" altLang="tr-TR"/>
              <a:t>Kach: İç çamaşırı giymek. İffetli olmak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Unvan 1">
            <a:extLst>
              <a:ext uri="{FF2B5EF4-FFF2-40B4-BE49-F238E27FC236}">
                <a16:creationId xmlns:a16="http://schemas.microsoft.com/office/drawing/2014/main" id="{0C1723BF-977C-4440-9026-BB645A83C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pic>
        <p:nvPicPr>
          <p:cNvPr id="84995" name="İçerik Yer Tutucusu 3">
            <a:extLst>
              <a:ext uri="{FF2B5EF4-FFF2-40B4-BE49-F238E27FC236}">
                <a16:creationId xmlns:a16="http://schemas.microsoft.com/office/drawing/2014/main" id="{42293476-1A2A-4207-9790-20556441D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2101850"/>
            <a:ext cx="3524250" cy="46990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Unvan 1">
            <a:extLst>
              <a:ext uri="{FF2B5EF4-FFF2-40B4-BE49-F238E27FC236}">
                <a16:creationId xmlns:a16="http://schemas.microsoft.com/office/drawing/2014/main" id="{121716AC-E636-4023-86EC-16623947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pic>
        <p:nvPicPr>
          <p:cNvPr id="86019" name="İçerik Yer Tutucusu 3">
            <a:extLst>
              <a:ext uri="{FF2B5EF4-FFF2-40B4-BE49-F238E27FC236}">
                <a16:creationId xmlns:a16="http://schemas.microsoft.com/office/drawing/2014/main" id="{DA3DE1E5-57D4-4CF1-A617-1F97DB0BC5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1" y="1873251"/>
            <a:ext cx="3895725" cy="3895725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Unvan 1">
            <a:extLst>
              <a:ext uri="{FF2B5EF4-FFF2-40B4-BE49-F238E27FC236}">
                <a16:creationId xmlns:a16="http://schemas.microsoft.com/office/drawing/2014/main" id="{B6426501-0D82-4F36-8409-7530F6254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pic>
        <p:nvPicPr>
          <p:cNvPr id="87043" name="İçerik Yer Tutucusu 3">
            <a:extLst>
              <a:ext uri="{FF2B5EF4-FFF2-40B4-BE49-F238E27FC236}">
                <a16:creationId xmlns:a16="http://schemas.microsoft.com/office/drawing/2014/main" id="{F7B45416-C75F-49F1-9E78-27944FC85D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9989" y="2101850"/>
            <a:ext cx="5534025" cy="41148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Unvan 1">
            <a:extLst>
              <a:ext uri="{FF2B5EF4-FFF2-40B4-BE49-F238E27FC236}">
                <a16:creationId xmlns:a16="http://schemas.microsoft.com/office/drawing/2014/main" id="{B6BD1A90-5D5E-4502-90DD-666529293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pic>
        <p:nvPicPr>
          <p:cNvPr id="88067" name="İçerik Yer Tutucusu 3">
            <a:extLst>
              <a:ext uri="{FF2B5EF4-FFF2-40B4-BE49-F238E27FC236}">
                <a16:creationId xmlns:a16="http://schemas.microsoft.com/office/drawing/2014/main" id="{948158F8-FE44-48A0-9A65-23B8A2955B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3800" y="1943100"/>
            <a:ext cx="5486400" cy="44323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Unvan 1">
            <a:extLst>
              <a:ext uri="{FF2B5EF4-FFF2-40B4-BE49-F238E27FC236}">
                <a16:creationId xmlns:a16="http://schemas.microsoft.com/office/drawing/2014/main" id="{0BAFEAEE-4DB8-421C-92B7-844E9683F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/>
              <a:t>Günahlar</a:t>
            </a:r>
          </a:p>
        </p:txBody>
      </p:sp>
      <p:sp>
        <p:nvSpPr>
          <p:cNvPr id="89091" name="İçerik Yer Tutucusu 2">
            <a:extLst>
              <a:ext uri="{FF2B5EF4-FFF2-40B4-BE49-F238E27FC236}">
                <a16:creationId xmlns:a16="http://schemas.microsoft.com/office/drawing/2014/main" id="{EA50C991-D000-4304-B8CB-44E53E63D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altLang="tr-TR"/>
              <a:t>Saçları kesmek</a:t>
            </a:r>
          </a:p>
          <a:p>
            <a:r>
              <a:rPr lang="tr-TR" altLang="tr-TR"/>
              <a:t>İslami usulle kesilen eti yemek</a:t>
            </a:r>
          </a:p>
          <a:p>
            <a:r>
              <a:rPr lang="tr-TR" altLang="tr-TR"/>
              <a:t>Zina</a:t>
            </a:r>
          </a:p>
          <a:p>
            <a:r>
              <a:rPr lang="tr-TR" altLang="tr-TR"/>
              <a:t>Tütün kullanmak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Unvan 1">
            <a:extLst>
              <a:ext uri="{FF2B5EF4-FFF2-40B4-BE49-F238E27FC236}">
                <a16:creationId xmlns:a16="http://schemas.microsoft.com/office/drawing/2014/main" id="{CF4A8EC2-E53A-4B70-87AE-F180A5BA7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/>
              <a:t>İbadet</a:t>
            </a:r>
          </a:p>
        </p:txBody>
      </p:sp>
      <p:sp>
        <p:nvSpPr>
          <p:cNvPr id="90115" name="İçerik Yer Tutucusu 2">
            <a:extLst>
              <a:ext uri="{FF2B5EF4-FFF2-40B4-BE49-F238E27FC236}">
                <a16:creationId xmlns:a16="http://schemas.microsoft.com/office/drawing/2014/main" id="{0CE5F973-2419-4FA7-8E8F-3717CD1C9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altLang="tr-TR"/>
              <a:t>Mabetlere </a:t>
            </a:r>
            <a:r>
              <a:rPr lang="tr-TR" altLang="tr-TR">
                <a:solidFill>
                  <a:srgbClr val="FF0000"/>
                </a:solidFill>
              </a:rPr>
              <a:t>Gurdwara </a:t>
            </a:r>
            <a:r>
              <a:rPr lang="tr-TR" altLang="tr-TR"/>
              <a:t>denir</a:t>
            </a:r>
          </a:p>
          <a:p>
            <a:r>
              <a:rPr lang="tr-TR" altLang="tr-TR"/>
              <a:t>Amritsar Altın Tapınak (Darbar Sahip, Harmandir). Kutsal kitabın mabedidir.</a:t>
            </a:r>
          </a:p>
          <a:p>
            <a:r>
              <a:rPr lang="tr-TR" altLang="tr-TR"/>
              <a:t>İbadetin belli gün ve saatleri yok. Cemaatle ibadette belli bir sayı aranmaz. Genellikle sabah ve akşam yapılır. </a:t>
            </a:r>
          </a:p>
          <a:p>
            <a:r>
              <a:rPr lang="tr-TR" altLang="tr-TR"/>
              <a:t>Rahiplik ve keşişlik yoktur. Mabetlerde ücretli görevliler vardır</a:t>
            </a:r>
          </a:p>
          <a:p>
            <a:endParaRPr lang="tr-TR" altLang="tr-TR"/>
          </a:p>
          <a:p>
            <a:endParaRPr lang="tr-TR" altLang="tr-TR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Unvan 1">
            <a:extLst>
              <a:ext uri="{FF2B5EF4-FFF2-40B4-BE49-F238E27FC236}">
                <a16:creationId xmlns:a16="http://schemas.microsoft.com/office/drawing/2014/main" id="{FE8E1A3D-466B-41B8-B4CA-DA0D5890D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pic>
        <p:nvPicPr>
          <p:cNvPr id="91139" name="İçerik Yer Tutucusu 3">
            <a:extLst>
              <a:ext uri="{FF2B5EF4-FFF2-40B4-BE49-F238E27FC236}">
                <a16:creationId xmlns:a16="http://schemas.microsoft.com/office/drawing/2014/main" id="{DB0C2A8B-80DC-445E-B667-734125B3B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2964" y="2101850"/>
            <a:ext cx="6188075" cy="41148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Unvan 1">
            <a:extLst>
              <a:ext uri="{FF2B5EF4-FFF2-40B4-BE49-F238E27FC236}">
                <a16:creationId xmlns:a16="http://schemas.microsoft.com/office/drawing/2014/main" id="{060ECEF3-9CAA-4154-9346-17541B160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/>
              <a:t>Etkilendiği Akımlar</a:t>
            </a:r>
          </a:p>
        </p:txBody>
      </p:sp>
      <p:sp>
        <p:nvSpPr>
          <p:cNvPr id="64515" name="İçerik Yer Tutucusu 2">
            <a:extLst>
              <a:ext uri="{FF2B5EF4-FFF2-40B4-BE49-F238E27FC236}">
                <a16:creationId xmlns:a16="http://schemas.microsoft.com/office/drawing/2014/main" id="{06C2251C-5562-4FA4-A982-198CC6F9A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altLang="tr-TR" sz="2800">
                <a:solidFill>
                  <a:srgbClr val="FF0000"/>
                </a:solidFill>
              </a:rPr>
              <a:t>Nath</a:t>
            </a:r>
            <a:r>
              <a:rPr lang="tr-TR" altLang="tr-TR" sz="2800"/>
              <a:t>: Manevi olgunluğa erişmiş kimselerin yolu. </a:t>
            </a:r>
          </a:p>
          <a:p>
            <a:r>
              <a:rPr lang="tr-TR" altLang="tr-TR" sz="2800"/>
              <a:t>Asketizm ve yoga uygulamaları önemli.  </a:t>
            </a:r>
          </a:p>
          <a:p>
            <a:r>
              <a:rPr lang="tr-TR" altLang="tr-TR" sz="2800"/>
              <a:t>Kast sistemini reddettiği için daha çok kast dışı kimseler tarafından benimsenmiştir. </a:t>
            </a:r>
          </a:p>
          <a:p>
            <a:r>
              <a:rPr lang="tr-TR" altLang="tr-TR" sz="2800">
                <a:solidFill>
                  <a:srgbClr val="FF0000"/>
                </a:solidFill>
              </a:rPr>
              <a:t>Sant</a:t>
            </a:r>
            <a:r>
              <a:rPr lang="tr-TR" altLang="tr-TR" sz="2800"/>
              <a:t>: Vişnucu </a:t>
            </a:r>
            <a:r>
              <a:rPr lang="tr-TR" altLang="tr-TR" sz="2800">
                <a:solidFill>
                  <a:srgbClr val="FF0000"/>
                </a:solidFill>
              </a:rPr>
              <a:t>Bakti, Hatha Yoga ve </a:t>
            </a:r>
            <a:r>
              <a:rPr lang="tr-TR" altLang="tr-TR" sz="2800"/>
              <a:t>sufi uygulamaların bileşimidir.</a:t>
            </a:r>
          </a:p>
          <a:p>
            <a:r>
              <a:rPr lang="tr-TR" altLang="tr-TR" sz="2800">
                <a:solidFill>
                  <a:srgbClr val="FF0000"/>
                </a:solidFill>
              </a:rPr>
              <a:t>Şeyh Ferid,  Namdev, Ravidas </a:t>
            </a:r>
            <a:r>
              <a:rPr lang="tr-TR" altLang="tr-TR" sz="2800"/>
              <a:t>ve</a:t>
            </a:r>
            <a:r>
              <a:rPr lang="tr-TR" altLang="tr-TR" sz="2800">
                <a:solidFill>
                  <a:srgbClr val="FF0000"/>
                </a:solidFill>
              </a:rPr>
              <a:t> Kabir </a:t>
            </a:r>
            <a:r>
              <a:rPr lang="tr-TR" altLang="tr-TR" sz="2800"/>
              <a:t>sihizmi etkileyen Hindu ve Müslüman isimlerdir.</a:t>
            </a:r>
            <a:r>
              <a:rPr lang="tr-TR" altLang="tr-TR" sz="2800">
                <a:solidFill>
                  <a:srgbClr val="FF0000"/>
                </a:solidFill>
              </a:rPr>
              <a:t>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Unvan 1">
            <a:extLst>
              <a:ext uri="{FF2B5EF4-FFF2-40B4-BE49-F238E27FC236}">
                <a16:creationId xmlns:a16="http://schemas.microsoft.com/office/drawing/2014/main" id="{05417DD6-299A-499E-9F63-FAA0A510E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pic>
        <p:nvPicPr>
          <p:cNvPr id="92163" name="İçerik Yer Tutucusu 3">
            <a:extLst>
              <a:ext uri="{FF2B5EF4-FFF2-40B4-BE49-F238E27FC236}">
                <a16:creationId xmlns:a16="http://schemas.microsoft.com/office/drawing/2014/main" id="{E5164506-E242-4FAC-92AA-CFC9204F94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7089" y="2101850"/>
            <a:ext cx="6219825" cy="411480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Unvan 1">
            <a:extLst>
              <a:ext uri="{FF2B5EF4-FFF2-40B4-BE49-F238E27FC236}">
                <a16:creationId xmlns:a16="http://schemas.microsoft.com/office/drawing/2014/main" id="{EA0C646F-5918-473B-B1DA-82834AB48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pic>
        <p:nvPicPr>
          <p:cNvPr id="93187" name="İçerik Yer Tutucusu 3">
            <a:extLst>
              <a:ext uri="{FF2B5EF4-FFF2-40B4-BE49-F238E27FC236}">
                <a16:creationId xmlns:a16="http://schemas.microsoft.com/office/drawing/2014/main" id="{AD21C7D7-31C6-490A-AA9E-5E2457D40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7089" y="2101850"/>
            <a:ext cx="6219825" cy="41148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Unvan 1">
            <a:extLst>
              <a:ext uri="{FF2B5EF4-FFF2-40B4-BE49-F238E27FC236}">
                <a16:creationId xmlns:a16="http://schemas.microsoft.com/office/drawing/2014/main" id="{AA591F03-8800-48B0-A11A-3723124AC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pic>
        <p:nvPicPr>
          <p:cNvPr id="94211" name="İçerik Yer Tutucusu 3">
            <a:extLst>
              <a:ext uri="{FF2B5EF4-FFF2-40B4-BE49-F238E27FC236}">
                <a16:creationId xmlns:a16="http://schemas.microsoft.com/office/drawing/2014/main" id="{E39F8438-E2A8-4077-8369-41B934320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2862264"/>
            <a:ext cx="7772400" cy="2593975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Unvan 1">
            <a:extLst>
              <a:ext uri="{FF2B5EF4-FFF2-40B4-BE49-F238E27FC236}">
                <a16:creationId xmlns:a16="http://schemas.microsoft.com/office/drawing/2014/main" id="{8A4A8675-3E64-44A7-9664-833BBBE9C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pic>
        <p:nvPicPr>
          <p:cNvPr id="95235" name="İçerik Yer Tutucusu 3">
            <a:extLst>
              <a:ext uri="{FF2B5EF4-FFF2-40B4-BE49-F238E27FC236}">
                <a16:creationId xmlns:a16="http://schemas.microsoft.com/office/drawing/2014/main" id="{6C5DAB7C-5DFF-4D1F-B7A7-EDB023DD8A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2325689"/>
            <a:ext cx="6705600" cy="3667125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Unvan 1">
            <a:extLst>
              <a:ext uri="{FF2B5EF4-FFF2-40B4-BE49-F238E27FC236}">
                <a16:creationId xmlns:a16="http://schemas.microsoft.com/office/drawing/2014/main" id="{6F7D1B36-D409-4194-BC2B-9104AAF58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pic>
        <p:nvPicPr>
          <p:cNvPr id="96259" name="İçerik Yer Tutucusu 3">
            <a:extLst>
              <a:ext uri="{FF2B5EF4-FFF2-40B4-BE49-F238E27FC236}">
                <a16:creationId xmlns:a16="http://schemas.microsoft.com/office/drawing/2014/main" id="{C9B788E8-1A51-48EC-B5AC-EA4BDAF796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5114" y="2101850"/>
            <a:ext cx="4803775" cy="411480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Unvan 1">
            <a:extLst>
              <a:ext uri="{FF2B5EF4-FFF2-40B4-BE49-F238E27FC236}">
                <a16:creationId xmlns:a16="http://schemas.microsoft.com/office/drawing/2014/main" id="{C1D1D0F0-6E21-4A98-BE5A-2D61755DA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pic>
        <p:nvPicPr>
          <p:cNvPr id="97283" name="İçerik Yer Tutucusu 3">
            <a:extLst>
              <a:ext uri="{FF2B5EF4-FFF2-40B4-BE49-F238E27FC236}">
                <a16:creationId xmlns:a16="http://schemas.microsoft.com/office/drawing/2014/main" id="{08B65E9B-B3FF-4192-AE1B-1B39EF665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5750" y="2568575"/>
            <a:ext cx="4762500" cy="318135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Unvan 1">
            <a:extLst>
              <a:ext uri="{FF2B5EF4-FFF2-40B4-BE49-F238E27FC236}">
                <a16:creationId xmlns:a16="http://schemas.microsoft.com/office/drawing/2014/main" id="{B3D006D6-EFFE-4561-BD63-36C1C90D3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pic>
        <p:nvPicPr>
          <p:cNvPr id="98307" name="İçerik Yer Tutucusu 3">
            <a:extLst>
              <a:ext uri="{FF2B5EF4-FFF2-40B4-BE49-F238E27FC236}">
                <a16:creationId xmlns:a16="http://schemas.microsoft.com/office/drawing/2014/main" id="{6CDD3EDB-01CF-4DFB-A63F-DEF5AA9C7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2101850"/>
            <a:ext cx="6457950" cy="41148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Unvan 1">
            <a:extLst>
              <a:ext uri="{FF2B5EF4-FFF2-40B4-BE49-F238E27FC236}">
                <a16:creationId xmlns:a16="http://schemas.microsoft.com/office/drawing/2014/main" id="{D93B6835-636D-49B1-AD96-B1AFD68F1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/>
              <a:t>Türban</a:t>
            </a:r>
          </a:p>
        </p:txBody>
      </p:sp>
      <p:pic>
        <p:nvPicPr>
          <p:cNvPr id="99331" name="İçerik Yer Tutucusu 3">
            <a:extLst>
              <a:ext uri="{FF2B5EF4-FFF2-40B4-BE49-F238E27FC236}">
                <a16:creationId xmlns:a16="http://schemas.microsoft.com/office/drawing/2014/main" id="{91E74B68-52E7-4685-B984-8009ADA21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0" y="1981200"/>
            <a:ext cx="3028950" cy="4114800"/>
          </a:xfrm>
        </p:spPr>
      </p:pic>
      <p:sp>
        <p:nvSpPr>
          <p:cNvPr id="99332" name="Metin kutusu 4">
            <a:extLst>
              <a:ext uri="{FF2B5EF4-FFF2-40B4-BE49-F238E27FC236}">
                <a16:creationId xmlns:a16="http://schemas.microsoft.com/office/drawing/2014/main" id="{6075A793-30D7-4878-91F3-BB0E88252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438401"/>
            <a:ext cx="3805238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rgbClr val="0000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rgbClr val="0000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rgbClr val="0000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rgbClr val="0000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rgbClr val="0000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/>
              <a:t>Üniformadır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/>
              <a:t>Sadakatin göstergesidir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/>
              <a:t>Uzun saçları toplama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/>
              <a:t>fonksiyonu vardı.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r-TR" altLang="tr-TR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Unvan 1">
            <a:extLst>
              <a:ext uri="{FF2B5EF4-FFF2-40B4-BE49-F238E27FC236}">
                <a16:creationId xmlns:a16="http://schemas.microsoft.com/office/drawing/2014/main" id="{50896119-21C6-44F8-965D-5F575EDAD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/>
              <a:t>Beş haslet</a:t>
            </a:r>
          </a:p>
        </p:txBody>
      </p:sp>
      <p:sp>
        <p:nvSpPr>
          <p:cNvPr id="100355" name="İçerik Yer Tutucusu 2">
            <a:extLst>
              <a:ext uri="{FF2B5EF4-FFF2-40B4-BE49-F238E27FC236}">
                <a16:creationId xmlns:a16="http://schemas.microsoft.com/office/drawing/2014/main" id="{15081329-BC33-4CB7-B785-11CEEE667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altLang="tr-TR"/>
              <a:t>Hamdetmek</a:t>
            </a:r>
          </a:p>
          <a:p>
            <a:r>
              <a:rPr lang="tr-TR" altLang="tr-TR"/>
              <a:t>Kanaatkar olmak</a:t>
            </a:r>
          </a:p>
          <a:p>
            <a:r>
              <a:rPr lang="tr-TR" altLang="tr-TR"/>
              <a:t>Alçakgönüllülük</a:t>
            </a:r>
          </a:p>
          <a:p>
            <a:r>
              <a:rPr lang="tr-TR" altLang="tr-TR"/>
              <a:t>Sadaka</a:t>
            </a:r>
          </a:p>
          <a:p>
            <a:r>
              <a:rPr lang="tr-TR" altLang="tr-TR"/>
              <a:t>Kendine hakim olmak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Unvan 1">
            <a:extLst>
              <a:ext uri="{FF2B5EF4-FFF2-40B4-BE49-F238E27FC236}">
                <a16:creationId xmlns:a16="http://schemas.microsoft.com/office/drawing/2014/main" id="{B2F80B9A-41CA-4036-A01C-7389DA801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838200"/>
            <a:ext cx="7772400" cy="838200"/>
          </a:xfrm>
        </p:spPr>
        <p:txBody>
          <a:bodyPr/>
          <a:lstStyle/>
          <a:p>
            <a:endParaRPr lang="tr-TR" altLang="tr-TR"/>
          </a:p>
        </p:txBody>
      </p:sp>
      <p:sp>
        <p:nvSpPr>
          <p:cNvPr id="65539" name="İçerik Yer Tutucusu 2">
            <a:extLst>
              <a:ext uri="{FF2B5EF4-FFF2-40B4-BE49-F238E27FC236}">
                <a16:creationId xmlns:a16="http://schemas.microsoft.com/office/drawing/2014/main" id="{1125F682-CCA7-45A7-8CE5-9F2EB9B09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0" y="1676400"/>
            <a:ext cx="7772400" cy="4540250"/>
          </a:xfrm>
        </p:spPr>
        <p:txBody>
          <a:bodyPr/>
          <a:lstStyle/>
          <a:p>
            <a:r>
              <a:rPr lang="tr-TR" altLang="tr-TR" sz="2800" b="1">
                <a:solidFill>
                  <a:srgbClr val="FF0000"/>
                </a:solidFill>
              </a:rPr>
              <a:t>Şeyh Ferid</a:t>
            </a:r>
            <a:r>
              <a:rPr lang="tr-TR" altLang="tr-TR" sz="2800">
                <a:solidFill>
                  <a:srgbClr val="FF0000"/>
                </a:solidFill>
              </a:rPr>
              <a:t>, Çişti </a:t>
            </a:r>
            <a:r>
              <a:rPr lang="tr-TR" altLang="tr-TR" sz="2800"/>
              <a:t>tarikatına mensup ünlü bir sufidir</a:t>
            </a:r>
            <a:endParaRPr lang="tr-TR" altLang="tr-TR" sz="2800">
              <a:solidFill>
                <a:srgbClr val="FF0000"/>
              </a:solidFill>
            </a:endParaRPr>
          </a:p>
          <a:p>
            <a:r>
              <a:rPr lang="tr-TR" altLang="tr-TR" sz="2800">
                <a:solidFill>
                  <a:srgbClr val="FF0000"/>
                </a:solidFill>
              </a:rPr>
              <a:t>Namdev</a:t>
            </a:r>
            <a:r>
              <a:rPr lang="tr-TR" altLang="tr-TR" sz="2800"/>
              <a:t>, Hindu Bakti hareketine mensup bir şairdir. </a:t>
            </a:r>
          </a:p>
          <a:p>
            <a:r>
              <a:rPr lang="tr-TR" altLang="tr-TR" sz="2800">
                <a:solidFill>
                  <a:srgbClr val="FF0000"/>
                </a:solidFill>
              </a:rPr>
              <a:t>Ravidas</a:t>
            </a:r>
            <a:r>
              <a:rPr lang="tr-TR" altLang="tr-TR" sz="2800"/>
              <a:t>, kast dışı paryalara mensup bir şairdir.</a:t>
            </a:r>
          </a:p>
          <a:p>
            <a:r>
              <a:rPr lang="tr-TR" altLang="tr-TR" sz="2800">
                <a:solidFill>
                  <a:srgbClr val="FF0000"/>
                </a:solidFill>
              </a:rPr>
              <a:t>Kabir</a:t>
            </a:r>
            <a:r>
              <a:rPr lang="tr-TR" altLang="tr-TR" sz="2800"/>
              <a:t>: Müslüman bir ailede dünyaya gelmesine rağmen Hinduizmi seçmiş bir </a:t>
            </a:r>
            <a:r>
              <a:rPr lang="tr-TR" altLang="tr-TR"/>
              <a:t>şairdir. </a:t>
            </a:r>
          </a:p>
          <a:p>
            <a:r>
              <a:rPr lang="tr-TR" altLang="tr-TR"/>
              <a:t>Bunların şiirleri Sih kutsal metinlerinde yer bulmuştur. </a:t>
            </a:r>
          </a:p>
          <a:p>
            <a:endParaRPr lang="tr-TR" altLang="tr-T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Unvan 1">
            <a:extLst>
              <a:ext uri="{FF2B5EF4-FFF2-40B4-BE49-F238E27FC236}">
                <a16:creationId xmlns:a16="http://schemas.microsoft.com/office/drawing/2014/main" id="{52593635-0D4E-49E4-AE85-BEF53871B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/>
              <a:t>GURULUK</a:t>
            </a:r>
          </a:p>
        </p:txBody>
      </p:sp>
      <p:sp>
        <p:nvSpPr>
          <p:cNvPr id="66563" name="İçerik Yer Tutucusu 2">
            <a:extLst>
              <a:ext uri="{FF2B5EF4-FFF2-40B4-BE49-F238E27FC236}">
                <a16:creationId xmlns:a16="http://schemas.microsoft.com/office/drawing/2014/main" id="{8B4F306B-2B81-415A-BE32-281C13819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altLang="tr-TR"/>
              <a:t>Guru’lar tanrıyla iletişimin saf şeklini öğreten rehberlerdir. Onlar temiz kalmış önemli şahsiyetlerdir. </a:t>
            </a:r>
          </a:p>
          <a:p>
            <a:r>
              <a:rPr lang="tr-TR" altLang="tr-TR"/>
              <a:t>On Guru’nun Sihizmin gelişiminde önemli rolü vardır.</a:t>
            </a:r>
          </a:p>
          <a:p>
            <a:r>
              <a:rPr lang="tr-TR" altLang="tr-TR"/>
              <a:t>Guruların hepsi kşatriya sınıfındandır.</a:t>
            </a:r>
          </a:p>
          <a:p>
            <a:r>
              <a:rPr lang="tr-TR" altLang="tr-TR"/>
              <a:t>Her guru bir sonrakinden daha değerlidir.</a:t>
            </a:r>
          </a:p>
          <a:p>
            <a:r>
              <a:rPr lang="tr-TR" altLang="tr-TR"/>
              <a:t>İlk guru Nanak’tır.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Unvan 1">
            <a:extLst>
              <a:ext uri="{FF2B5EF4-FFF2-40B4-BE49-F238E27FC236}">
                <a16:creationId xmlns:a16="http://schemas.microsoft.com/office/drawing/2014/main" id="{67AF31B3-3881-420A-8137-3A1CC5330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/>
              <a:t>Kurucusu Guru Nanak</a:t>
            </a:r>
          </a:p>
        </p:txBody>
      </p:sp>
      <p:sp>
        <p:nvSpPr>
          <p:cNvPr id="67587" name="İçerik Yer Tutucusu 2">
            <a:extLst>
              <a:ext uri="{FF2B5EF4-FFF2-40B4-BE49-F238E27FC236}">
                <a16:creationId xmlns:a16="http://schemas.microsoft.com/office/drawing/2014/main" id="{5E8F40BC-EFC9-43EB-A9D7-A43DDE7A8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altLang="tr-TR"/>
              <a:t>Guru Nanak</a:t>
            </a:r>
          </a:p>
          <a:p>
            <a:r>
              <a:rPr lang="tr-TR" altLang="tr-TR"/>
              <a:t>Kşatriya kastından</a:t>
            </a:r>
          </a:p>
          <a:p>
            <a:r>
              <a:rPr lang="tr-TR" altLang="tr-TR"/>
              <a:t>15 Nisan 1469 Lahor yakınları</a:t>
            </a:r>
          </a:p>
          <a:p>
            <a:r>
              <a:rPr lang="tr-TR" altLang="tr-TR"/>
              <a:t>Sanskrit, Farsça ve Arapça öğrenmiş</a:t>
            </a:r>
          </a:p>
          <a:p>
            <a:r>
              <a:rPr lang="tr-TR" altLang="tr-TR"/>
              <a:t>10 yaşında Hindu ip bağlama törenini kabul etmemiş</a:t>
            </a:r>
          </a:p>
          <a:p>
            <a:r>
              <a:rPr lang="tr-TR" altLang="tr-TR"/>
              <a:t>30 yaşında guruluk mertebesine erişmiş,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Unvan 1">
            <a:extLst>
              <a:ext uri="{FF2B5EF4-FFF2-40B4-BE49-F238E27FC236}">
                <a16:creationId xmlns:a16="http://schemas.microsoft.com/office/drawing/2014/main" id="{4FEBFAB5-C5C8-4D48-978A-9C81BA1CB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/>
              <a:t>Guru Nanak</a:t>
            </a:r>
          </a:p>
        </p:txBody>
      </p:sp>
      <p:pic>
        <p:nvPicPr>
          <p:cNvPr id="68611" name="İçerik Yer Tutucusu 3">
            <a:extLst>
              <a:ext uri="{FF2B5EF4-FFF2-40B4-BE49-F238E27FC236}">
                <a16:creationId xmlns:a16="http://schemas.microsoft.com/office/drawing/2014/main" id="{CDC79A31-264F-4D7A-9C06-EED641E527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3800" y="2101850"/>
            <a:ext cx="5486400" cy="41148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Unvan 1">
            <a:extLst>
              <a:ext uri="{FF2B5EF4-FFF2-40B4-BE49-F238E27FC236}">
                <a16:creationId xmlns:a16="http://schemas.microsoft.com/office/drawing/2014/main" id="{48171C14-9042-4350-9EA6-947E6141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9635" name="İçerik Yer Tutucusu 2">
            <a:extLst>
              <a:ext uri="{FF2B5EF4-FFF2-40B4-BE49-F238E27FC236}">
                <a16:creationId xmlns:a16="http://schemas.microsoft.com/office/drawing/2014/main" id="{C385E5A3-2569-4A77-A40D-B141F5D75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altLang="tr-TR"/>
              <a:t>Miraca çıktığını ve peygamberlikle görevlendirildiğini iddia etmiş</a:t>
            </a:r>
          </a:p>
          <a:p>
            <a:r>
              <a:rPr lang="tr-TR" altLang="tr-TR"/>
              <a:t>Hindu, Müslüman ve Budist mekanları ziyaret etmiş, Mekke’ye de gitmiş</a:t>
            </a:r>
          </a:p>
          <a:p>
            <a:r>
              <a:rPr lang="tr-TR" altLang="tr-TR"/>
              <a:t>Hindu törenlerini ve inziva hayatını reddetmiş, kast sistemini reddetmiş</a:t>
            </a:r>
          </a:p>
          <a:p>
            <a:r>
              <a:rPr lang="tr-TR" altLang="tr-TR"/>
              <a:t>50 yaşında gezici vaizliği terketmiş, yanına gelenlere tebliğde bulunmuştur.</a:t>
            </a:r>
          </a:p>
          <a:p>
            <a:r>
              <a:rPr lang="tr-TR" altLang="tr-TR"/>
              <a:t>1539’da ölmüş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Unvan 1">
            <a:extLst>
              <a:ext uri="{FF2B5EF4-FFF2-40B4-BE49-F238E27FC236}">
                <a16:creationId xmlns:a16="http://schemas.microsoft.com/office/drawing/2014/main" id="{4E310DF8-01C2-4A1E-987D-5E97DF658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/>
              <a:t>GURULAR</a:t>
            </a:r>
          </a:p>
        </p:txBody>
      </p:sp>
      <p:sp>
        <p:nvSpPr>
          <p:cNvPr id="70659" name="İçerik Yer Tutucusu 2">
            <a:extLst>
              <a:ext uri="{FF2B5EF4-FFF2-40B4-BE49-F238E27FC236}">
                <a16:creationId xmlns:a16="http://schemas.microsoft.com/office/drawing/2014/main" id="{9F11A757-D0EF-4BE3-B897-37FF1C092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altLang="tr-TR"/>
              <a:t>Nanak’tan sonra 9 Guru sırasıyla onun öğretilerini tebliğ etmiştir. Nanak, kendisinin halefi olarak Guru Angad’ı tayin etmiştir.</a:t>
            </a:r>
          </a:p>
          <a:p>
            <a:r>
              <a:rPr lang="tr-TR" altLang="tr-TR"/>
              <a:t>10. Guru Gobind Singh’in ölümüyle Guruluk kapısı kapanmıştır.</a:t>
            </a:r>
          </a:p>
          <a:p>
            <a:r>
              <a:rPr lang="tr-TR" altLang="tr-TR"/>
              <a:t>10. gurunun ölümünden sonra kutsal kitap Adi Grant Sahip ebedi guru kabul edilmiş</a:t>
            </a:r>
          </a:p>
          <a:p>
            <a:endParaRPr lang="tr-TR" altLang="tr-TR"/>
          </a:p>
          <a:p>
            <a:endParaRPr lang="tr-TR" altLang="tr-T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524</Words>
  <Application>Microsoft Office PowerPoint</Application>
  <PresentationFormat>Geniş ekran</PresentationFormat>
  <Paragraphs>91</Paragraphs>
  <Slides>38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Wingdings</vt:lpstr>
      <vt:lpstr>Office Teması</vt:lpstr>
      <vt:lpstr>1_Nature</vt:lpstr>
      <vt:lpstr>SİHİZM</vt:lpstr>
      <vt:lpstr>PowerPoint Sunusu</vt:lpstr>
      <vt:lpstr>Etkilendiği Akımlar</vt:lpstr>
      <vt:lpstr>PowerPoint Sunusu</vt:lpstr>
      <vt:lpstr>GURULUK</vt:lpstr>
      <vt:lpstr>Kurucusu Guru Nanak</vt:lpstr>
      <vt:lpstr>Guru Nanak</vt:lpstr>
      <vt:lpstr>PowerPoint Sunusu</vt:lpstr>
      <vt:lpstr>GURULAR</vt:lpstr>
      <vt:lpstr>PowerPoint Sunusu</vt:lpstr>
      <vt:lpstr>Kutsal Metin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İnanç </vt:lpstr>
      <vt:lpstr>Kurtuluş</vt:lpstr>
      <vt:lpstr>Khalsa teşkilatı</vt:lpstr>
      <vt:lpstr>PowerPoint Sunusu</vt:lpstr>
      <vt:lpstr>PowerPoint Sunusu</vt:lpstr>
      <vt:lpstr>PowerPoint Sunusu</vt:lpstr>
      <vt:lpstr>PowerPoint Sunusu</vt:lpstr>
      <vt:lpstr>Günahlar</vt:lpstr>
      <vt:lpstr>İbadet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Türban</vt:lpstr>
      <vt:lpstr>Beş haslet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SİHİZM</dc:title>
  <dc:creator>bakiadam@hotmail.com</dc:creator>
  <cp:lastModifiedBy>bakiadam@hotmail.com</cp:lastModifiedBy>
  <cp:revision>1</cp:revision>
  <dcterms:created xsi:type="dcterms:W3CDTF">2018-12-27T18:30:14Z</dcterms:created>
  <dcterms:modified xsi:type="dcterms:W3CDTF">2018-12-27T18:30:23Z</dcterms:modified>
</cp:coreProperties>
</file>