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9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Mizah ve Mizahın Özellikleri </a:t>
            </a:r>
          </a:p>
        </p:txBody>
      </p:sp>
    </p:spTree>
    <p:extLst>
      <p:ext uri="{BB962C8B-B14F-4D97-AF65-F5344CB8AC3E}">
        <p14:creationId xmlns:p14="http://schemas.microsoft.com/office/powerpoint/2010/main" val="650157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beyaz tahta içeren bir resim&#10;&#10;Açıklama otomatik olarak oluşturuldu">
            <a:extLst>
              <a:ext uri="{FF2B5EF4-FFF2-40B4-BE49-F238E27FC236}">
                <a16:creationId xmlns:a16="http://schemas.microsoft.com/office/drawing/2014/main" id="{C66A226E-5B20-4287-B7D1-2793D00DE5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50329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Mizah ve Mizahın Özellikleri </a:t>
            </a:r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195D10C4-8CF7-4805-83AA-C36361953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1844182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91DEB0F0-7E66-42B6-9010-D4B27E7842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4164220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286F68-C287-41CE-9A48-78F1FEEF6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FA3782E6-F276-4260-BF3E-FE90F01BDA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3306613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FBDB5119-D381-41D2-A9F9-9696BAC74F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410052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6445728B-A65B-4129-9004-CFABEEDFD2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408772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CC0D44-5FF4-41F2-8246-959249B22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 descr="metin, portakal içeren bir resim&#10;&#10;Açıklama otomatik olarak oluşturuldu">
            <a:extLst>
              <a:ext uri="{FF2B5EF4-FFF2-40B4-BE49-F238E27FC236}">
                <a16:creationId xmlns:a16="http://schemas.microsoft.com/office/drawing/2014/main" id="{F34E9C30-B628-4E37-A698-7A0188A4D7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08225" y="2166739"/>
            <a:ext cx="4525963" cy="3394472"/>
          </a:xfrm>
        </p:spPr>
      </p:pic>
    </p:spTree>
    <p:extLst>
      <p:ext uri="{BB962C8B-B14F-4D97-AF65-F5344CB8AC3E}">
        <p14:creationId xmlns:p14="http://schemas.microsoft.com/office/powerpoint/2010/main" val="1283760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4D8C7EAD-9AC4-477E-88C1-18DFD0FE6D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84985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D031AE36-F23E-4456-B4BA-F88C6DF6EE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75699602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Ekran Gösterisi (4:3)</PresentationFormat>
  <Paragraphs>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Mizah ve Mizahın Özellikleri </vt:lpstr>
      <vt:lpstr>Mizah ve Mizahın Özellikleri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Mizah ve Mizahın Özellikleri </dc:title>
  <dc:creator>user</dc:creator>
  <cp:lastModifiedBy>Serkan Başarır</cp:lastModifiedBy>
  <cp:revision>2</cp:revision>
  <dcterms:created xsi:type="dcterms:W3CDTF">2020-05-10T15:13:27Z</dcterms:created>
  <dcterms:modified xsi:type="dcterms:W3CDTF">2022-12-01T19:10:01Z</dcterms:modified>
</cp:coreProperties>
</file>