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4" r:id="rId3"/>
    <p:sldId id="333" r:id="rId4"/>
    <p:sldId id="312" r:id="rId5"/>
    <p:sldId id="332" r:id="rId6"/>
    <p:sldId id="260" r:id="rId7"/>
    <p:sldId id="299" r:id="rId8"/>
    <p:sldId id="338" r:id="rId9"/>
    <p:sldId id="307" r:id="rId10"/>
    <p:sldId id="335" r:id="rId11"/>
    <p:sldId id="319" r:id="rId12"/>
    <p:sldId id="3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D11"/>
    <a:srgbClr val="FDFEFC"/>
    <a:srgbClr val="0A01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6" y="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6137D-E862-4FF3-9B2B-DCE0B3858F6E}" type="datetime1">
              <a:rPr lang="tr-TR" smtClean="0"/>
              <a:t>5.11.2021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4930F-B05A-4AAF-AEB8-8DEF2E0B74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B4184-6084-4AA4-868E-C71099F5CB37}" type="datetime1">
              <a:rPr lang="tr-TR" smtClean="0"/>
              <a:t>5.11.2021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B0CFD-288C-4EF9-A7B8-E5A04CBC64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F05EE6E-CC67-42C9-A1A9-A0AB346BA638}" type="datetime1">
              <a:rPr lang="tr-TR" smtClean="0"/>
              <a:t>5.11.2021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9836-7AF8-48AD-96F7-E56380BC7992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149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335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92178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4915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100471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57862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9142-A3A4-47F0-9844-ECB1D89FE013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723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9F6D-25C6-44A9-A3DC-C24833091B00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74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1A3F-7062-4CEE-B459-7733F4641A67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65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16E6-AF6F-4379-837A-934346D468BC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656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6CD-CEAC-44EF-95E5-6DB5F5CE6504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084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3074-0035-433B-B564-F1EFE9C10614}" type="datetime1">
              <a:rPr lang="tr-TR" smtClean="0"/>
              <a:t>5.11.2021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02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50A6-F44A-4EB4-9FE9-1CF06AA8E419}" type="datetime1">
              <a:rPr lang="tr-TR" smtClean="0"/>
              <a:t>5.11.2021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995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F8A8-ADE3-44C2-A432-2F32328EAC7D}" type="datetime1">
              <a:rPr lang="tr-TR" smtClean="0"/>
              <a:t>5.11.2021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2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06CC-150D-4A99-A8B9-FCDB0CBC59D3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01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52E2-790D-4CD6-902D-5CCC1E685C84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41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68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73742" y="1484784"/>
            <a:ext cx="5252660" cy="1566174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SAĞLIK BİLİMLERİ FAKÜLTESİ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ÇOCUK GELİŞİMİ BÖLÜMÜ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endParaRPr lang="tr-TR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773742" y="3158970"/>
            <a:ext cx="5554980" cy="2376264"/>
          </a:xfrm>
        </p:spPr>
        <p:txBody>
          <a:bodyPr>
            <a:normAutofit/>
          </a:bodyPr>
          <a:lstStyle/>
          <a:p>
            <a:pPr marL="257310" indent="-256770" algn="ctr">
              <a:spcBef>
                <a:spcPts val="751"/>
              </a:spcBef>
            </a:pPr>
            <a:endParaRPr lang="tr-TR" sz="2700" b="1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 marL="257310" indent="-256770" algn="just">
              <a:spcBef>
                <a:spcPts val="751"/>
              </a:spcBef>
            </a:pPr>
            <a:r>
              <a:rPr lang="tr-TR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Dersin adı: Toplum ve Sağlık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Öğretim Elemanı: Satı GÜL KAPISIZ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Konu: Sağlık ve Hastalığa İlişkin Modeller</a:t>
            </a:r>
          </a:p>
          <a:p>
            <a:pPr marL="257310" indent="-256770" algn="just">
              <a:spcBef>
                <a:spcPts val="751"/>
              </a:spcBef>
            </a:pPr>
            <a:endParaRPr lang="tr-TR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300578" lvl="1" indent="0" algn="just">
              <a:buClr>
                <a:srgbClr val="B31166"/>
              </a:buClr>
              <a:buNone/>
            </a:pPr>
            <a:r>
              <a:rPr 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4.Uyumlanma teorisi</a:t>
            </a:r>
          </a:p>
          <a:p>
            <a:pPr marL="757778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yaklaşıma göre sağlık çevreye uyumlanmadır. </a:t>
            </a:r>
          </a:p>
          <a:p>
            <a:pPr marL="757778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modelden farklı bir model değildir, tıbbi model içinde yer alan bir teori olduğu düşünülebilir.</a:t>
            </a:r>
          </a:p>
          <a:p>
            <a:pPr marL="757778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modelin sınırları içinde, patoloji biliminin konusunu hastalıklar; fizyoloji biliminin konusunu da uyumlanma mekanizmaları oluşturmaktadır.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71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Autofit/>
          </a:bodyPr>
          <a:lstStyle/>
          <a:p>
            <a:pPr algn="just">
              <a:spcAft>
                <a:spcPts val="750"/>
              </a:spcAft>
              <a:buFont typeface="Wingdings" panose="05000000000000000000" pitchFamily="2" charset="2"/>
              <a:buChar char="ü"/>
            </a:pPr>
            <a:endParaRPr lang="tr-TR" sz="28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teoriye göre sağlık, bireyin fiziksel ve sosyal çevreye uyumlanma kapasitesi ile bağıntılıdır. Eğer birey koşullara iyi uyumlanabiliyorsa sağlıklıdır; fiziksel ya da duygusal stresler karşısında uyumlanma sağlayamamanın sonucu hastalanmaktır.</a:t>
            </a:r>
          </a:p>
          <a:p>
            <a:pPr algn="just"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«Sağlık, insan ve onun ekolojisi arasındaki armoninin ürünüdür." </a:t>
            </a:r>
          </a:p>
          <a:p>
            <a:pPr algn="just"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«Sağlık, bireyin hayat tarafından önüne konulan görevleri keyifle kabul etmesi ve yaşamaya dönük neşeli tutumudur».</a:t>
            </a:r>
          </a:p>
          <a:p>
            <a:pPr algn="just"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Toplumsal koşullara uyumlanamamanın ruhsal dengesizliklere "akıl hastalıklarına"; hava kirliliğine uyumlanamamanın çeşitli "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allerjik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hastalıklara" yol açtığı vs. düşünülmektedir.</a:t>
            </a:r>
          </a:p>
          <a:p>
            <a:pPr algn="just">
              <a:spcAft>
                <a:spcPts val="750"/>
              </a:spcAft>
              <a:buFont typeface="Wingdings" panose="05000000000000000000" pitchFamily="2" charset="2"/>
              <a:buChar char="Ø"/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3726879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540" indent="0" algn="just">
              <a:buClr>
                <a:srgbClr val="B31166"/>
              </a:buClr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</a:t>
            </a:r>
          </a:p>
          <a:p>
            <a:pPr marL="540" indent="0" algn="just">
              <a:buClr>
                <a:srgbClr val="B31166"/>
              </a:buClr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Erbaydar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(2002). Sağlık; Kimin İçin?.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 ve Hekim.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(4):304-313.</a:t>
            </a:r>
          </a:p>
          <a:p>
            <a:pPr marL="540" indent="0" algn="just">
              <a:buClr>
                <a:srgbClr val="B31166"/>
              </a:buClr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Adak, N. “Sağlıkta Sosyal Problemler”.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Sosyal Problemler Sosyolojisi, Siyasal Kitabevi, 2018.</a:t>
            </a:r>
          </a:p>
          <a:p>
            <a:pPr marL="540" indent="0" algn="just">
              <a:buClr>
                <a:srgbClr val="B31166"/>
              </a:buClr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93306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5F47E9-C050-4151-A57E-0785D7C8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404664"/>
            <a:ext cx="9793088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S.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Larson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sağlığa ilişkin temel yaklaşımları dört model içinde ele alıyor.</a:t>
            </a:r>
          </a:p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Bunlar:</a:t>
            </a:r>
          </a:p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Tıbbi (medikal) model;</a:t>
            </a:r>
          </a:p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DSÖ (Dünya Sağlık Örgütü) modeli;</a:t>
            </a:r>
          </a:p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İyilik hali (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Wellness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modeli</a:t>
            </a:r>
          </a:p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Çevresel uyumlanma (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adaptation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modeli olarak sayılıyor.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E6ABC6-899A-4FA1-A72B-D31B89BD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797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5F47E9-C050-4151-A57E-0785D7C8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404664"/>
            <a:ext cx="9793088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1.Tıbbi Model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Medikal veya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biomedikal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olarak anılır.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Tıp araştırmalarında en yaygın olarak kullanılan ve klinik pratikte geçerli olan modeldir.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Bu modele göre;  göre hastalıkların iç veya dış etkenleri vardır.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Fiziksel, kimyasal, mikrobik ya da genetik etkenler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sağlıklı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yapıya etki ederek onun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işleyişini bozarlar. Bu bozulmanın sonuçları erken veya geç dönemde ortaya çıkabilir ve tıp biliminin uygulayıcısı olan doktor bu sonuçların hangi bozukluğa işaret ettiğini bularak buna uygun müdahaleyi yapar.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Bu yaklaşımda sağlıklı olma hastalık bulunmaması anlamına gelir. Buna göre, örneğin hastaneye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check-up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yaptırmaya giden birisi; tahlilleri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temiz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çıktığında "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sağlıklı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öğrenmiş olur.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E6ABC6-899A-4FA1-A72B-D31B89BD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22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5F47E9-C050-4151-A57E-0785D7C8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404664"/>
            <a:ext cx="9793088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Dünya Sağlık Örgütü Modeli-</a:t>
            </a:r>
            <a:r>
              <a:rPr lang="tr-TR" sz="2400" b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Biyopsikososyal</a:t>
            </a:r>
            <a:r>
              <a:rPr lang="tr-TR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model</a:t>
            </a:r>
          </a:p>
          <a:p>
            <a:pPr marL="0" indent="0" algn="just">
              <a:buNone/>
            </a:pPr>
            <a:endParaRPr lang="tr-TR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Günümüzde en çok kabul gören ve evrensel olarak kullanılan sağlık tanımı Dünya Sağlık Örgütü (DSÖ-1947) tarafından yapılan tanımdır.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Sağlık, yalnızca hastalık ve sakatlığın olmayışı değil, bedenen, ruhen ve sosyal yönden tam bir iyilik hali olarak tanımlanmaktadır. Bu tanım </a:t>
            </a:r>
            <a:r>
              <a:rPr lang="tr-TR" sz="24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holistiktir</a:t>
            </a:r>
            <a:r>
              <a:rPr lang="tr-TR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(bütüncül) ve sağlığın birbirleriyle ilişkili üç temel bileşenini ortaya koyar.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Fiziksel sağlık; bireyin solunum, beslenme, boşaltım, hareket vb. ihtiyaçlarını tam olarak yerine getirebilmesini; ruhsal sağlık; bireyin kendi ve çevresi ile uyum içinde olmasını; sosyal sağlık bireyin sevilme, ait olma ve sosyal ilişkiler kurabilmesini içerir.</a:t>
            </a:r>
            <a:endParaRPr lang="tr-TR" sz="24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E6ABC6-899A-4FA1-A72B-D31B89BD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91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5F47E9-C050-4151-A57E-0785D7C8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404664"/>
            <a:ext cx="9793088" cy="590465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tanımlama tıbbi sağlık algılamasını olduğu gibi koruyarak içine alır, ancak sağlığın bununla sınırlı olmayacağını belirterek kavramı genişleten bir tanımdır.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İyilik hali, kişinin öznel algısına da yer veren "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rahatsızlık"ın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olmayışıdır.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olmak /olmamak durumu ile iyi olmak/rahatsız olmak durumları esasen iki farklı boyuta işaret ederler. Bunu dertli olup olmamak ve mutlu olup olmamak arasındaki farka benzetebiliriz.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Kavramın genişletilmesindeki bu incelikli yöntemle, bir yandan sağlık konusunun tıbbi alanla sınırlı tutulamayacağını bir yandan da tıbbi alanın vazgeçilmez önemini belirtiyor.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Kavramlar birleştirilmemekte ancak bir araya getirilmektedir.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E6ABC6-899A-4FA1-A72B-D31B89BD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17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19" y="548680"/>
            <a:ext cx="9743085" cy="576064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iyilik hali’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sağlığın bileşeni olarak ilan edilmesi, yine tıbbın yeri tartışılmamak kaydıyla diğer disiplinlerin de sağlıkla ilişkilendirilmesini getirmektedir.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Bireyi etkileyen sosyal şartların olumlu hale gelmesi ya da sosyal yapının iyileştirilmesi sağlıkla ilgili bir konu haline gelmektedir.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tanım hala etkinliğini sürdürüyor, farklı sağlık boyutlarını ve disiplinleri bir araya getiriyor.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624110"/>
            <a:ext cx="9729092" cy="5685210"/>
          </a:xfrm>
        </p:spPr>
        <p:txBody>
          <a:bodyPr>
            <a:normAutofit fontScale="77500" lnSpcReduction="20000"/>
          </a:bodyPr>
          <a:lstStyle/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Biyolojik tıbbi perspektifin (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bio-medicine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bu genişletilmesi ile oluşan model tıbbi modelin bir versiyonu olarak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biyopsikososyal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 olarak da anılır. </a:t>
            </a:r>
          </a:p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modelin indirgemeci yaklaşım biçimi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biyopsikososyal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 ile ortadan kalkmaz; ancak meseleyi salt biyolojik etkenler düzleminde ele almak yerine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-sosyal etkenleri de dikkate almanın daha incelmiş bir yaklaşım olduğu açıktır. </a:t>
            </a:r>
          </a:p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Bütün tıp profesyonelleri, sağlık ve hastalıkla ilgili süreçlerin psikolojik ve sosyal boyutları olduğunu kabul etmektedirler; ancak bunun klinik pratiğe ve araştırmalara yansıması henüz çok sınırlıdır.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3155024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624110"/>
            <a:ext cx="9729092" cy="5685210"/>
          </a:xfrm>
        </p:spPr>
        <p:txBody>
          <a:bodyPr>
            <a:normAutofit fontScale="85000" lnSpcReduction="10000"/>
          </a:bodyPr>
          <a:lstStyle/>
          <a:p>
            <a:pPr marL="342900" lvl="1" indent="0" algn="just">
              <a:lnSpc>
                <a:spcPct val="150000"/>
              </a:lnSpc>
              <a:buNone/>
            </a:pPr>
            <a:r>
              <a:rPr 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İyilik hali</a:t>
            </a:r>
          </a:p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Sağlık, zihinsel ve bedensel olarak hastalıklarla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başetme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kapasitesi anlamındadır. </a:t>
            </a:r>
          </a:p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Öznel algılama, gayret, dini inançlar, telkin, zihinle beden arasındaki bağ önemlidir. </a:t>
            </a:r>
          </a:p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Sonra da konuyu bu bağın hekim açısından önemine ve gelecekteki tıbbi araştırmalarda dikkate alınmasının gereğine bağlıyor. Böylece konuya tıbbi söylemin dışından bakmanın güçlüğünü sergiliyor.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1167220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Rory</a:t>
            </a: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Williams, 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Toplumdaki farklı sağlık algılamalarını </a:t>
            </a:r>
            <a:r>
              <a:rPr lang="tr-T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nceliyor. 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Hastalık ve rahatsızlık kavramlarının birbirinden ayrı algılama eksenlerinde yer alır.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İ</a:t>
            </a:r>
            <a:r>
              <a:rPr lang="tr-TR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 eksenin de kendisine ait iyilik ve kötülük uçları bulunur.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Rahatsızlığın olmayıp hastalığın olması ve hastalığın olmayıp rahatsızlığın olması durumlarını bu model ile açıklıyor.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07668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1939</TotalTime>
  <Words>849</Words>
  <Application>Microsoft Office PowerPoint</Application>
  <PresentationFormat>Geniş ekran</PresentationFormat>
  <Paragraphs>70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 ANKARA ÜNİVERSİTESİ SAĞLIK BİLİMLERİ FAKÜLTESİ ÇOCUK GELİŞİMİ BÖLÜMÜ  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CİNSEL ŞİDDET MAĞDURLARINA SOSYAL HİZMET YAKLAŞIMI</dc:title>
  <dc:creator>hkn</dc:creator>
  <cp:lastModifiedBy>SATI KAPISIZ</cp:lastModifiedBy>
  <cp:revision>146</cp:revision>
  <dcterms:created xsi:type="dcterms:W3CDTF">2019-12-10T17:31:29Z</dcterms:created>
  <dcterms:modified xsi:type="dcterms:W3CDTF">2021-11-05T13:31:13Z</dcterms:modified>
</cp:coreProperties>
</file>