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6" r:id="rId2"/>
    <p:sldId id="271" r:id="rId3"/>
    <p:sldId id="273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16.01.2021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16.01.2021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16.01.2021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16.01.2021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MEDICAL STUDENT AND LIFELONG LEARNING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5029200"/>
            <a:ext cx="7391400" cy="609600"/>
          </a:xfrm>
        </p:spPr>
        <p:txBody>
          <a:bodyPr/>
          <a:lstStyle/>
          <a:p>
            <a:pPr algn="r"/>
            <a:r>
              <a:rPr lang="tr-TR" smtClean="0"/>
              <a:t> </a:t>
            </a:r>
            <a:r>
              <a:rPr lang="tr-TR" dirty="0"/>
              <a:t>Dr. İpek Gönüllü</a:t>
            </a:r>
          </a:p>
        </p:txBody>
      </p:sp>
    </p:spTree>
    <p:extLst>
      <p:ext uri="{BB962C8B-B14F-4D97-AF65-F5344CB8AC3E}">
        <p14:creationId xmlns:p14="http://schemas.microsoft.com/office/powerpoint/2010/main" val="2886439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28596" y="857232"/>
            <a:ext cx="8229600" cy="917596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QUESTION 6</a:t>
            </a:r>
            <a:br>
              <a:rPr lang="tr-TR" b="1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12592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800" b="1" dirty="0"/>
              <a:t>When you notice that the things you have learned are incorrect, what is your initial </a:t>
            </a:r>
            <a:r>
              <a:rPr lang="tr-TR" sz="2800" b="1" dirty="0"/>
              <a:t>course action? </a:t>
            </a:r>
          </a:p>
        </p:txBody>
      </p:sp>
      <p:sp>
        <p:nvSpPr>
          <p:cNvPr id="2050" name="AutoShape 2" descr="Image result for HAT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2051" name="Picture 3" descr="C:\Users\user\Desktop\indir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512" y="4071942"/>
            <a:ext cx="1785935" cy="1785935"/>
          </a:xfrm>
          <a:prstGeom prst="rect">
            <a:avLst/>
          </a:prstGeom>
          <a:noFill/>
        </p:spPr>
      </p:pic>
      <p:pic>
        <p:nvPicPr>
          <p:cNvPr id="2052" name="Picture 4" descr="C:\Users\user\Desktop\indir (2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14810" y="4071942"/>
            <a:ext cx="1943100" cy="19431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QUESTION</a:t>
            </a:r>
            <a:r>
              <a:rPr lang="tr-TR" sz="4000" b="1" dirty="0" smtClean="0"/>
              <a:t> </a:t>
            </a:r>
            <a:r>
              <a:rPr lang="tr-TR" sz="4000" b="1" dirty="0"/>
              <a:t>6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Realizing and accepting our mistakes is very important for correcting them and achieving success. Being aware of what we do when we make a mistake </a:t>
            </a:r>
            <a:r>
              <a:rPr lang="en-US" dirty="0" smtClean="0"/>
              <a:t>is </a:t>
            </a:r>
            <a:r>
              <a:rPr lang="en-US" dirty="0"/>
              <a:t>also fundamental for being successful.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For </a:t>
            </a:r>
            <a:r>
              <a:rPr lang="tr-TR" dirty="0"/>
              <a:t>this reason, </a:t>
            </a:r>
          </a:p>
          <a:p>
            <a:pPr marL="0" indent="0">
              <a:buNone/>
            </a:pPr>
            <a:r>
              <a:rPr lang="en-US" dirty="0"/>
              <a:t>- When I mix up the things I study, I go back and try to understand it. </a:t>
            </a:r>
          </a:p>
          <a:p>
            <a:pPr marL="0" indent="0">
              <a:buNone/>
            </a:pPr>
            <a:r>
              <a:rPr lang="en-US" dirty="0"/>
              <a:t>- I try to reassess all probabilities </a:t>
            </a:r>
          </a:p>
          <a:p>
            <a:pPr marL="0" indent="0">
              <a:buNone/>
            </a:pPr>
            <a:r>
              <a:rPr lang="en-US" dirty="0"/>
              <a:t>- I notice the discrepancy, disunity and confusion, I accept the reasonable ways. </a:t>
            </a:r>
          </a:p>
          <a:p>
            <a:pPr marL="0" indent="0">
              <a:buNone/>
            </a:pPr>
            <a:r>
              <a:rPr lang="en-US" dirty="0"/>
              <a:t>- I try to find out my mistakes and correct them </a:t>
            </a:r>
          </a:p>
          <a:p>
            <a:pPr marL="0" indent="0">
              <a:buNone/>
            </a:pPr>
            <a:r>
              <a:rPr lang="en-US" dirty="0"/>
              <a:t>-I try to find out the required knowledge. </a:t>
            </a:r>
          </a:p>
          <a:p>
            <a:pPr marL="0" indent="0">
              <a:buNone/>
            </a:pPr>
            <a:r>
              <a:rPr lang="en-US" dirty="0"/>
              <a:t>- When I don’t understand the subject I ask for help from others. </a:t>
            </a:r>
          </a:p>
          <a:p>
            <a:pPr marL="0" indent="0">
              <a:buNone/>
            </a:pPr>
            <a:r>
              <a:rPr lang="en-US" dirty="0"/>
              <a:t>- When I don’t understand the subject I change the strategies I use</a:t>
            </a:r>
            <a:r>
              <a:rPr lang="en-US" dirty="0" smtClean="0"/>
              <a:t>.</a:t>
            </a:r>
            <a:r>
              <a:rPr lang="tr-TR" dirty="0" smtClean="0"/>
              <a:t> 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823</TotalTime>
  <Words>161</Words>
  <Application>Microsoft Office PowerPoint</Application>
  <PresentationFormat>On-screen Show (4:3)</PresentationFormat>
  <Paragraphs>15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Clarity</vt:lpstr>
      <vt:lpstr>MEDICAL STUDENT AND LIFELONG LEARNING</vt:lpstr>
      <vt:lpstr>QUESTION 6 </vt:lpstr>
      <vt:lpstr>QUESTION 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TIp Öğrencİsİ ve Yaşam boyu Öğrenme</dc:title>
  <dc:creator>user</dc:creator>
  <cp:lastModifiedBy>Gonullu</cp:lastModifiedBy>
  <cp:revision>57</cp:revision>
  <dcterms:created xsi:type="dcterms:W3CDTF">2017-02-28T12:30:24Z</dcterms:created>
  <dcterms:modified xsi:type="dcterms:W3CDTF">2021-01-16T19:14:56Z</dcterms:modified>
</cp:coreProperties>
</file>