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Third Republic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“Within the post-revolutionary Constitution in Portugal, democratic</a:t>
            </a:r>
          </a:p>
          <a:p>
            <a:pPr marL="0" indent="0">
              <a:buNone/>
            </a:pPr>
            <a:r>
              <a:rPr lang="en-GB" dirty="0"/>
              <a:t>institutions, as regulated by parliament, came into operation. Elections were</a:t>
            </a:r>
          </a:p>
          <a:p>
            <a:pPr marL="0" indent="0">
              <a:buNone/>
            </a:pPr>
            <a:r>
              <a:rPr lang="en-GB" dirty="0"/>
              <a:t>properly conducted, without the accuracy of the results being questioned on any</a:t>
            </a:r>
          </a:p>
          <a:p>
            <a:pPr marL="0" indent="0">
              <a:buNone/>
            </a:pPr>
            <a:r>
              <a:rPr lang="en-GB" dirty="0"/>
              <a:t>occasion. A degree of civic maturity and political awareness – understandably</a:t>
            </a:r>
          </a:p>
          <a:p>
            <a:pPr marL="0" indent="0">
              <a:buNone/>
            </a:pPr>
            <a:r>
              <a:rPr lang="en-GB" dirty="0"/>
              <a:t>absent in the election of the First Republic – became evident. From successive</a:t>
            </a:r>
          </a:p>
          <a:p>
            <a:pPr marL="0" indent="0">
              <a:buNone/>
            </a:pPr>
            <a:r>
              <a:rPr lang="en-GB" dirty="0"/>
              <a:t>free elections, contested with enthusiasm, emerged governments of coalition or</a:t>
            </a:r>
          </a:p>
          <a:p>
            <a:pPr marL="0" indent="0">
              <a:buNone/>
            </a:pPr>
            <a:r>
              <a:rPr lang="en-GB" dirty="0"/>
              <a:t>compromise, until 1987, when the Social Democrats (PSDH) obtained a large</a:t>
            </a:r>
          </a:p>
          <a:p>
            <a:pPr marL="0" indent="0">
              <a:buNone/>
            </a:pPr>
            <a:r>
              <a:rPr lang="en-GB" dirty="0"/>
              <a:t>majority. This enabled them to govern in a climate of stability and to re-vitalize</a:t>
            </a:r>
          </a:p>
          <a:p>
            <a:pPr marL="0" indent="0">
              <a:buNone/>
            </a:pPr>
            <a:r>
              <a:rPr lang="en-GB" dirty="0"/>
              <a:t>the economy. </a:t>
            </a:r>
            <a:r>
              <a:rPr lang="en-GB" smtClean="0"/>
              <a:t>Mário</a:t>
            </a:r>
            <a:r>
              <a:rPr lang="en-GB" dirty="0" smtClean="0"/>
              <a:t> </a:t>
            </a:r>
            <a:r>
              <a:rPr lang="en-GB" dirty="0" err="1"/>
              <a:t>Soares</a:t>
            </a:r>
            <a:r>
              <a:rPr lang="en-GB" dirty="0"/>
              <a:t>, the first civilian head of State for sixty years, was</a:t>
            </a:r>
          </a:p>
          <a:p>
            <a:pPr marL="0" indent="0">
              <a:buNone/>
            </a:pPr>
            <a:r>
              <a:rPr lang="en-GB" dirty="0"/>
              <a:t>sworn in as president in 1986.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p.89)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853061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Third Republic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“Negotiations began soon after the revolution for Portugal to join the</a:t>
            </a:r>
          </a:p>
          <a:p>
            <a:pPr marL="0" indent="0">
              <a:buNone/>
            </a:pPr>
            <a:r>
              <a:rPr lang="en-GB" dirty="0"/>
              <a:t>European Economic Community (as it was then named). On 1 July 1985 the</a:t>
            </a:r>
          </a:p>
          <a:p>
            <a:pPr marL="0" indent="0">
              <a:buNone/>
            </a:pPr>
            <a:r>
              <a:rPr lang="en-GB" dirty="0"/>
              <a:t>formal act of admission was signed in a ceremony taking place at the </a:t>
            </a:r>
            <a:r>
              <a:rPr lang="en-GB" dirty="0" err="1"/>
              <a:t>Mosteiro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dos </a:t>
            </a:r>
            <a:r>
              <a:rPr lang="en-GB" dirty="0" err="1"/>
              <a:t>Jerónimos</a:t>
            </a:r>
            <a:r>
              <a:rPr lang="en-GB" dirty="0"/>
              <a:t> at </a:t>
            </a:r>
            <a:r>
              <a:rPr lang="en-GB" dirty="0" err="1"/>
              <a:t>Belém</a:t>
            </a:r>
            <a:r>
              <a:rPr lang="en-GB" dirty="0"/>
              <a:t>, and came into force the following January. Since then</a:t>
            </a:r>
          </a:p>
          <a:p>
            <a:pPr marL="0" indent="0">
              <a:buNone/>
            </a:pPr>
            <a:r>
              <a:rPr lang="en-GB" dirty="0"/>
              <a:t>Portugal’s centuries-old overseas enterprise has been replaced by the European</a:t>
            </a:r>
          </a:p>
          <a:p>
            <a:pPr marL="0" indent="0">
              <a:buNone/>
            </a:pPr>
            <a:r>
              <a:rPr lang="en-GB" dirty="0"/>
              <a:t>enterprise, with expansionist dreams of empire abandoned and Portugal</a:t>
            </a:r>
          </a:p>
          <a:p>
            <a:pPr marL="0" indent="0">
              <a:buNone/>
            </a:pPr>
            <a:r>
              <a:rPr lang="en-GB" dirty="0"/>
              <a:t>restored to the physical extent of her original state. She is now adapting her</a:t>
            </a:r>
          </a:p>
          <a:p>
            <a:pPr marL="0" indent="0">
              <a:buNone/>
            </a:pPr>
            <a:r>
              <a:rPr lang="en-GB" dirty="0"/>
              <a:t>economic structure to co-exist in a wider community, but without renouncing</a:t>
            </a:r>
          </a:p>
          <a:p>
            <a:pPr marL="0" indent="0">
              <a:buNone/>
            </a:pPr>
            <a:r>
              <a:rPr lang="en-GB" dirty="0"/>
              <a:t>those distinctive characteristics which have developed and matured during eight</a:t>
            </a:r>
          </a:p>
          <a:p>
            <a:pPr marL="0" indent="0">
              <a:buNone/>
            </a:pPr>
            <a:r>
              <a:rPr lang="en-GB" dirty="0"/>
              <a:t>centuries of dramatic history..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p.89)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572439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dirty="0"/>
              <a:t>Three </a:t>
            </a:r>
            <a:r>
              <a:rPr lang="en-GB" b="1" dirty="0" smtClean="0"/>
              <a:t>Republics: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The Third </a:t>
            </a:r>
            <a:r>
              <a:rPr lang="en-GB" dirty="0" smtClean="0"/>
              <a:t>Republic</a:t>
            </a:r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r>
              <a:rPr lang="pt-PT" dirty="0" smtClean="0"/>
              <a:t>Visualization of selected parts of the movie “Capitães de Abril”.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pt-PT" dirty="0" smtClean="0"/>
              <a:t> </a:t>
            </a:r>
            <a:r>
              <a:rPr lang="pt-PT" b="1" dirty="0" smtClean="0"/>
              <a:t>Bibliografia:</a:t>
            </a:r>
          </a:p>
          <a:p>
            <a:pPr marL="457200" indent="-457200">
              <a:buAutoNum type="arabicPeriod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/>
            </a:pPr>
            <a:r>
              <a:rPr lang="pt-PT" sz="2200" dirty="0" smtClean="0"/>
              <a:t>Saraiva,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736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Third Republic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“After the military coup of 25 April, power was exercised by a military ‘Junta of</a:t>
            </a:r>
          </a:p>
          <a:p>
            <a:pPr marL="0" indent="0">
              <a:buNone/>
            </a:pPr>
            <a:r>
              <a:rPr lang="en-GB" dirty="0"/>
              <a:t>National Salvation’ presided over by General </a:t>
            </a:r>
            <a:r>
              <a:rPr lang="en-GB" dirty="0" err="1"/>
              <a:t>António</a:t>
            </a:r>
            <a:r>
              <a:rPr lang="en-GB" dirty="0"/>
              <a:t> de </a:t>
            </a:r>
            <a:r>
              <a:rPr lang="en-GB" dirty="0" err="1"/>
              <a:t>Spínola</a:t>
            </a:r>
            <a:r>
              <a:rPr lang="en-GB" dirty="0"/>
              <a:t>, which then</a:t>
            </a:r>
          </a:p>
          <a:p>
            <a:pPr marL="0" indent="0">
              <a:buNone/>
            </a:pPr>
            <a:r>
              <a:rPr lang="en-GB" dirty="0"/>
              <a:t>elected him President of the Republic.</a:t>
            </a:r>
          </a:p>
          <a:p>
            <a:pPr marL="0" indent="0">
              <a:buNone/>
            </a:pPr>
            <a:r>
              <a:rPr lang="en-GB" dirty="0"/>
              <a:t>A power struggle among rival factions now developed between the Armed</a:t>
            </a:r>
          </a:p>
          <a:p>
            <a:pPr marL="0" indent="0">
              <a:buNone/>
            </a:pPr>
            <a:r>
              <a:rPr lang="en-GB" dirty="0"/>
              <a:t>Forces Movement, the Communist Party, and left-wing groups of an </a:t>
            </a:r>
            <a:r>
              <a:rPr lang="en-GB" dirty="0" err="1"/>
              <a:t>anarchopopulist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character under the leadership of Major </a:t>
            </a:r>
            <a:r>
              <a:rPr lang="en-GB" dirty="0" err="1"/>
              <a:t>Otelo</a:t>
            </a:r>
            <a:r>
              <a:rPr lang="en-GB" dirty="0"/>
              <a:t> </a:t>
            </a:r>
            <a:r>
              <a:rPr lang="en-GB" dirty="0" err="1"/>
              <a:t>Saraiva</a:t>
            </a:r>
            <a:r>
              <a:rPr lang="en-GB" dirty="0"/>
              <a:t> de </a:t>
            </a:r>
            <a:r>
              <a:rPr lang="en-GB" dirty="0" err="1"/>
              <a:t>Carvalho</a:t>
            </a:r>
            <a:r>
              <a:rPr lang="en-GB" dirty="0"/>
              <a:t>. At</a:t>
            </a:r>
          </a:p>
          <a:p>
            <a:pPr marL="0" indent="0">
              <a:buNone/>
            </a:pPr>
            <a:r>
              <a:rPr lang="en-GB" dirty="0"/>
              <a:t>first, owing to the lack of organized political parties, the military supervised</a:t>
            </a:r>
          </a:p>
          <a:p>
            <a:pPr marL="0" indent="0">
              <a:buNone/>
            </a:pPr>
            <a:r>
              <a:rPr lang="en-GB" dirty="0"/>
              <a:t>matters, but the Communists, although formerly a clandestine body, were better</a:t>
            </a:r>
          </a:p>
          <a:p>
            <a:pPr marL="0" indent="0">
              <a:buNone/>
            </a:pPr>
            <a:r>
              <a:rPr lang="en-GB" dirty="0"/>
              <a:t>organized, and successfully demanded a place in the administration, forming the</a:t>
            </a:r>
          </a:p>
          <a:p>
            <a:pPr marL="0" indent="0">
              <a:buNone/>
            </a:pPr>
            <a:r>
              <a:rPr lang="en-GB" dirty="0" err="1"/>
              <a:t>Aliança</a:t>
            </a:r>
            <a:r>
              <a:rPr lang="en-GB" dirty="0"/>
              <a:t> </a:t>
            </a:r>
            <a:r>
              <a:rPr lang="en-GB" dirty="0" err="1"/>
              <a:t>Povo</a:t>
            </a:r>
            <a:r>
              <a:rPr lang="en-GB" dirty="0"/>
              <a:t>/MFA..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p.87)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823172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Third Republic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“In September 1974 General </a:t>
            </a:r>
            <a:r>
              <a:rPr lang="en-GB" dirty="0" err="1"/>
              <a:t>Spínola</a:t>
            </a:r>
            <a:r>
              <a:rPr lang="en-GB" dirty="0"/>
              <a:t> </a:t>
            </a:r>
            <a:r>
              <a:rPr lang="en-GB" dirty="0" smtClean="0"/>
              <a:t>renounced the </a:t>
            </a:r>
            <a:r>
              <a:rPr lang="en-GB" dirty="0"/>
              <a:t>Presidency with the excuse that he felt restricted in the exercise of his</a:t>
            </a:r>
          </a:p>
          <a:p>
            <a:pPr marL="0" indent="0">
              <a:buNone/>
            </a:pPr>
            <a:r>
              <a:rPr lang="en-GB" dirty="0"/>
              <a:t>functions. General enthusiasm for the revolution flagged. A return to </a:t>
            </a:r>
            <a:r>
              <a:rPr lang="en-GB" dirty="0" smtClean="0"/>
              <a:t>normal routines </a:t>
            </a:r>
            <a:r>
              <a:rPr lang="en-GB" dirty="0"/>
              <a:t>was what the general public wanted, with the restoration of law </a:t>
            </a:r>
            <a:r>
              <a:rPr lang="en-GB" dirty="0" smtClean="0"/>
              <a:t>and order </a:t>
            </a:r>
            <a:r>
              <a:rPr lang="en-GB" dirty="0"/>
              <a:t>and the protection of vested interests. The government, by </a:t>
            </a:r>
            <a:r>
              <a:rPr lang="en-GB" dirty="0" smtClean="0"/>
              <a:t>distancing itself </a:t>
            </a:r>
            <a:r>
              <a:rPr lang="en-GB" dirty="0"/>
              <a:t>from grass-roots opinion, had succeeded in creating an atmosphere </a:t>
            </a:r>
            <a:r>
              <a:rPr lang="en-GB" dirty="0" smtClean="0"/>
              <a:t>of instability</a:t>
            </a:r>
            <a:r>
              <a:rPr lang="en-GB" dirty="0"/>
              <a:t>: the state of affairs apparent in 1820 and 1910 was repeating itself.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p.87)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748352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Third Republic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“On 25 November 1975 the forces of the MFA (without arousing Communist</a:t>
            </a:r>
          </a:p>
          <a:p>
            <a:pPr marL="0" indent="0">
              <a:buNone/>
            </a:pPr>
            <a:r>
              <a:rPr lang="en-GB" dirty="0"/>
              <a:t>intervention) were able to check an </a:t>
            </a:r>
            <a:r>
              <a:rPr lang="en-GB" dirty="0" err="1"/>
              <a:t>anarcho</a:t>
            </a:r>
            <a:r>
              <a:rPr lang="en-GB" dirty="0"/>
              <a:t>-populist attempt to gain control.</a:t>
            </a:r>
          </a:p>
          <a:p>
            <a:pPr marL="0" indent="0">
              <a:buNone/>
            </a:pPr>
            <a:r>
              <a:rPr lang="en-GB" dirty="0"/>
              <a:t>Order was restored in both streets and barracks, the events of that day marking</a:t>
            </a:r>
          </a:p>
          <a:p>
            <a:pPr marL="0" indent="0">
              <a:buNone/>
            </a:pPr>
            <a:r>
              <a:rPr lang="en-GB" dirty="0"/>
              <a:t>an end to a period of anxiety and disorientation.</a:t>
            </a:r>
          </a:p>
          <a:p>
            <a:pPr marL="0" indent="0">
              <a:buNone/>
            </a:pPr>
            <a:r>
              <a:rPr lang="en-GB" dirty="0"/>
              <a:t>The authors of the April Revolution had divided views as to what policy to</a:t>
            </a:r>
          </a:p>
          <a:p>
            <a:pPr marL="0" indent="0">
              <a:buNone/>
            </a:pPr>
            <a:r>
              <a:rPr lang="en-GB" dirty="0"/>
              <a:t>pursue with regard to the overseas territories. General </a:t>
            </a:r>
            <a:r>
              <a:rPr lang="en-GB" dirty="0" err="1"/>
              <a:t>Spínola</a:t>
            </a:r>
            <a:r>
              <a:rPr lang="en-GB" dirty="0"/>
              <a:t>, among the</a:t>
            </a:r>
          </a:p>
          <a:p>
            <a:pPr marL="0" indent="0">
              <a:buNone/>
            </a:pPr>
            <a:r>
              <a:rPr lang="en-GB" dirty="0"/>
              <a:t>more moderate, was of the opinion that their self-determination should be a</a:t>
            </a:r>
          </a:p>
          <a:p>
            <a:pPr marL="0" indent="0">
              <a:buNone/>
            </a:pPr>
            <a:r>
              <a:rPr lang="en-GB" dirty="0"/>
              <a:t>gradual process, which would allow time for the establishment of a new order in</a:t>
            </a:r>
          </a:p>
          <a:p>
            <a:pPr marL="0" indent="0">
              <a:buNone/>
            </a:pPr>
            <a:r>
              <a:rPr lang="en-GB" dirty="0"/>
              <a:t>the ex-colonies.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p.87)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55086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Third Republic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“The Communists wanted independence to be granted</a:t>
            </a:r>
          </a:p>
          <a:p>
            <a:pPr marL="0" indent="0">
              <a:buNone/>
            </a:pPr>
            <a:r>
              <a:rPr lang="en-GB" dirty="0"/>
              <a:t>immediately. In the event this was implemented in the case of Guinea, Cape</a:t>
            </a:r>
          </a:p>
          <a:p>
            <a:pPr marL="0" indent="0">
              <a:buNone/>
            </a:pPr>
            <a:r>
              <a:rPr lang="en-GB" dirty="0"/>
              <a:t>Verde, São Tomé and Principe, and Mozambique. The situation in Angola was</a:t>
            </a:r>
          </a:p>
          <a:p>
            <a:pPr marL="0" indent="0">
              <a:buNone/>
            </a:pPr>
            <a:r>
              <a:rPr lang="en-GB" dirty="0"/>
              <a:t>complicated by the fact that three rival movements contended for supremacy</a:t>
            </a:r>
          </a:p>
          <a:p>
            <a:pPr marL="0" indent="0">
              <a:buNone/>
            </a:pPr>
            <a:r>
              <a:rPr lang="en-GB" dirty="0"/>
              <a:t>(MPLA, </a:t>
            </a:r>
            <a:r>
              <a:rPr lang="en-GB" dirty="0" err="1"/>
              <a:t>Movimento</a:t>
            </a:r>
            <a:r>
              <a:rPr lang="en-GB" dirty="0"/>
              <a:t> Popular de </a:t>
            </a:r>
            <a:r>
              <a:rPr lang="en-GB" dirty="0" err="1"/>
              <a:t>Libertação</a:t>
            </a:r>
            <a:r>
              <a:rPr lang="en-GB" dirty="0"/>
              <a:t> de Angola; UNITA, </a:t>
            </a:r>
            <a:r>
              <a:rPr lang="en-GB" dirty="0" err="1"/>
              <a:t>União</a:t>
            </a:r>
            <a:r>
              <a:rPr lang="en-GB" dirty="0"/>
              <a:t> </a:t>
            </a:r>
            <a:r>
              <a:rPr lang="en-GB" dirty="0" err="1"/>
              <a:t>Nacional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para a </a:t>
            </a:r>
            <a:r>
              <a:rPr lang="en-GB" dirty="0" err="1"/>
              <a:t>Independencia</a:t>
            </a:r>
            <a:r>
              <a:rPr lang="en-GB" dirty="0"/>
              <a:t> Total de Angola; and FNLA, </a:t>
            </a:r>
            <a:r>
              <a:rPr lang="en-GB" dirty="0" err="1"/>
              <a:t>Frente</a:t>
            </a:r>
            <a:r>
              <a:rPr lang="en-GB" dirty="0"/>
              <a:t> </a:t>
            </a:r>
            <a:r>
              <a:rPr lang="en-GB" dirty="0" err="1"/>
              <a:t>Nacional</a:t>
            </a:r>
            <a:r>
              <a:rPr lang="en-GB" dirty="0"/>
              <a:t> para a</a:t>
            </a:r>
          </a:p>
          <a:p>
            <a:pPr marL="0" indent="0">
              <a:buNone/>
            </a:pPr>
            <a:r>
              <a:rPr lang="en-GB" dirty="0" err="1"/>
              <a:t>Libertação</a:t>
            </a:r>
            <a:r>
              <a:rPr lang="en-GB" dirty="0"/>
              <a:t> de Angola), each with opposing ideologies. On 15 February 1975 the</a:t>
            </a:r>
          </a:p>
          <a:p>
            <a:pPr marL="0" indent="0">
              <a:buNone/>
            </a:pPr>
            <a:r>
              <a:rPr lang="en-GB" dirty="0"/>
              <a:t>Portuguese government signed the Agreements of </a:t>
            </a:r>
            <a:r>
              <a:rPr lang="en-GB" dirty="0" err="1"/>
              <a:t>Alvor</a:t>
            </a:r>
            <a:r>
              <a:rPr lang="en-GB" dirty="0"/>
              <a:t> with representatives of</a:t>
            </a:r>
          </a:p>
          <a:p>
            <a:pPr marL="0" indent="0">
              <a:buNone/>
            </a:pPr>
            <a:r>
              <a:rPr lang="en-GB" dirty="0"/>
              <a:t>all three factions, providing for a period of transition and setting the following</a:t>
            </a:r>
          </a:p>
          <a:p>
            <a:pPr marL="0" indent="0">
              <a:buNone/>
            </a:pPr>
            <a:r>
              <a:rPr lang="en-GB" dirty="0"/>
              <a:t>11 November as Independence Day. Making good use of the military equipment</a:t>
            </a:r>
          </a:p>
          <a:p>
            <a:pPr marL="0" indent="0">
              <a:buNone/>
            </a:pPr>
            <a:r>
              <a:rPr lang="en-GB" dirty="0"/>
              <a:t>left behind by the Portuguese, the MPLA seized power on the agreed date,</a:t>
            </a:r>
          </a:p>
          <a:p>
            <a:pPr marL="0" indent="0">
              <a:buNone/>
            </a:pPr>
            <a:r>
              <a:rPr lang="en-GB" dirty="0"/>
              <a:t>having rapidly overwhelmed their opponents..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p.87)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973449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Third Republic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“Meanwhile, new political parties had been instituted, which demanded the</a:t>
            </a:r>
          </a:p>
          <a:p>
            <a:pPr marL="0" indent="0">
              <a:buNone/>
            </a:pPr>
            <a:r>
              <a:rPr lang="en-GB" dirty="0"/>
              <a:t>transfer of power into their hands from those of the armed forces. The elections</a:t>
            </a:r>
          </a:p>
          <a:p>
            <a:pPr marL="0" indent="0">
              <a:buNone/>
            </a:pPr>
            <a:r>
              <a:rPr lang="en-GB" dirty="0"/>
              <a:t>of April 1975 reflected a marked trend towards the centre: the Left (the</a:t>
            </a:r>
          </a:p>
          <a:p>
            <a:pPr marL="0" indent="0">
              <a:buNone/>
            </a:pPr>
            <a:r>
              <a:rPr lang="en-GB" dirty="0"/>
              <a:t>Communists and fellow-travellers) gained less than 20 per cent of the votes, the</a:t>
            </a:r>
          </a:p>
          <a:p>
            <a:pPr marL="0" indent="0">
              <a:buNone/>
            </a:pPr>
            <a:r>
              <a:rPr lang="en-GB" dirty="0"/>
              <a:t>Centre (PS or Socialist Party, and PSDH or Social Democrats) 64 per cent. The</a:t>
            </a:r>
          </a:p>
          <a:p>
            <a:pPr marL="0" indent="0">
              <a:buNone/>
            </a:pPr>
            <a:r>
              <a:rPr lang="en-GB" dirty="0"/>
              <a:t>deputies drew up the Third Republican Constitution, based on the aspiration for</a:t>
            </a:r>
          </a:p>
          <a:p>
            <a:pPr marL="0" indent="0">
              <a:buNone/>
            </a:pPr>
            <a:r>
              <a:rPr lang="en-GB" dirty="0"/>
              <a:t>social reform and with a political system which aimed at balancing</a:t>
            </a:r>
          </a:p>
          <a:p>
            <a:pPr marL="0" indent="0">
              <a:buNone/>
            </a:pPr>
            <a:r>
              <a:rPr lang="en-GB" dirty="0" err="1"/>
              <a:t>presidentialism</a:t>
            </a:r>
            <a:r>
              <a:rPr lang="en-GB" dirty="0"/>
              <a:t> with parliamentarianism.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p.88)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067069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Third Republic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“Once new institutions had come into</a:t>
            </a:r>
          </a:p>
          <a:p>
            <a:pPr marL="0" indent="0">
              <a:buNone/>
            </a:pPr>
            <a:r>
              <a:rPr lang="en-GB" dirty="0"/>
              <a:t>operation, there was a continued consolidation of the Centre, which grew at the</a:t>
            </a:r>
          </a:p>
          <a:p>
            <a:pPr marL="0" indent="0">
              <a:buNone/>
            </a:pPr>
            <a:r>
              <a:rPr lang="en-GB" dirty="0"/>
              <a:t>expense of extremist groups. The Constitution was revised in 1982 and the</a:t>
            </a:r>
          </a:p>
          <a:p>
            <a:pPr marL="0" indent="0">
              <a:buNone/>
            </a:pPr>
            <a:r>
              <a:rPr lang="en-GB" dirty="0"/>
              <a:t>Council of Revolution (a residual military body which, in the 1976 Constitution,</a:t>
            </a:r>
          </a:p>
          <a:p>
            <a:pPr marL="0" indent="0">
              <a:buNone/>
            </a:pPr>
            <a:r>
              <a:rPr lang="en-GB" dirty="0"/>
              <a:t>had authority to certify every proposed law as true to the revolution or not) was</a:t>
            </a:r>
          </a:p>
          <a:p>
            <a:pPr marL="0" indent="0">
              <a:buNone/>
            </a:pPr>
            <a:r>
              <a:rPr lang="en-GB" dirty="0"/>
              <a:t>replaced by a Constitutional Tribunal. In a further revision (1989) any</a:t>
            </a:r>
          </a:p>
          <a:p>
            <a:pPr marL="0" indent="0">
              <a:buNone/>
            </a:pPr>
            <a:r>
              <a:rPr lang="en-GB" dirty="0"/>
              <a:t>references to socialism, to transition towards a classless society, and to the</a:t>
            </a:r>
          </a:p>
          <a:p>
            <a:pPr marL="0" indent="0">
              <a:buNone/>
            </a:pPr>
            <a:r>
              <a:rPr lang="en-GB" dirty="0"/>
              <a:t>irreversibility of nationalization, were omitted. The re-privatisation of</a:t>
            </a:r>
          </a:p>
          <a:p>
            <a:pPr marL="0" indent="0">
              <a:buNone/>
            </a:pPr>
            <a:r>
              <a:rPr lang="en-GB" dirty="0"/>
              <a:t>enterprises which had been nationalized in 1975 immediately took effect..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p.88)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820993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Third Republic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“Once new institutions had come into</a:t>
            </a:r>
          </a:p>
          <a:p>
            <a:pPr marL="0" indent="0">
              <a:buNone/>
            </a:pPr>
            <a:r>
              <a:rPr lang="en-GB" dirty="0"/>
              <a:t>operation, there was a continued consolidation of the Centre, which grew at the</a:t>
            </a:r>
          </a:p>
          <a:p>
            <a:pPr marL="0" indent="0">
              <a:buNone/>
            </a:pPr>
            <a:r>
              <a:rPr lang="en-GB" dirty="0"/>
              <a:t>expense of extremist groups. The Constitution was revised in 1982 and the</a:t>
            </a:r>
          </a:p>
          <a:p>
            <a:pPr marL="0" indent="0">
              <a:buNone/>
            </a:pPr>
            <a:r>
              <a:rPr lang="en-GB" dirty="0"/>
              <a:t>Council of Revolution (a residual military body which, in the 1976 Constitution,</a:t>
            </a:r>
          </a:p>
          <a:p>
            <a:pPr marL="0" indent="0">
              <a:buNone/>
            </a:pPr>
            <a:r>
              <a:rPr lang="en-GB" dirty="0"/>
              <a:t>had authority to certify every proposed law as true to the revolution or not) was</a:t>
            </a:r>
          </a:p>
          <a:p>
            <a:pPr marL="0" indent="0">
              <a:buNone/>
            </a:pPr>
            <a:r>
              <a:rPr lang="en-GB" dirty="0"/>
              <a:t>replaced by a Constitutional Tribunal. In a further revision (1989) any</a:t>
            </a:r>
          </a:p>
          <a:p>
            <a:pPr marL="0" indent="0">
              <a:buNone/>
            </a:pPr>
            <a:r>
              <a:rPr lang="en-GB" dirty="0"/>
              <a:t>references to socialism, to transition towards a classless society, and to the</a:t>
            </a:r>
          </a:p>
          <a:p>
            <a:pPr marL="0" indent="0">
              <a:buNone/>
            </a:pPr>
            <a:r>
              <a:rPr lang="en-GB" dirty="0"/>
              <a:t>irreversibility of nationalization, were omitted. The re-privatisation of</a:t>
            </a:r>
          </a:p>
          <a:p>
            <a:pPr marL="0" indent="0">
              <a:buNone/>
            </a:pPr>
            <a:r>
              <a:rPr lang="en-GB" dirty="0"/>
              <a:t>enterprises which had been nationalized in 1975 immediately took effect..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p.89)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5317432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1219</Words>
  <Application>Microsoft Office PowerPoint</Application>
  <PresentationFormat>Widescreen</PresentationFormat>
  <Paragraphs>132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The Third Republic</vt:lpstr>
      <vt:lpstr>The Third Republic</vt:lpstr>
      <vt:lpstr>The Third Republic</vt:lpstr>
      <vt:lpstr>The Third Republic</vt:lpstr>
      <vt:lpstr>The Third Republic</vt:lpstr>
      <vt:lpstr>The Third Republic</vt:lpstr>
      <vt:lpstr>The Third Republic</vt:lpstr>
      <vt:lpstr>The Third Republic</vt:lpstr>
      <vt:lpstr>The Third Republic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18</cp:revision>
  <dcterms:created xsi:type="dcterms:W3CDTF">2018-11-18T11:57:52Z</dcterms:created>
  <dcterms:modified xsi:type="dcterms:W3CDTF">2018-11-18T17:07:28Z</dcterms:modified>
</cp:coreProperties>
</file>